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9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99E53-8DE9-479F-8116-D8F0A995D274}" v="6" dt="2024-03-05T10:57:52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CC76-B710-B7BA-501C-6341B7A3E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94133-94CD-E07C-3D00-84B3F2090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9041-E225-CCB4-526C-F10356F5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9337D-8A9E-574F-0FAA-0351C1E4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FAF1D-B7C5-6BEC-277F-CDA5DD4E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8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F06B-D5E7-5CC5-F19B-B91F7EBB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57C91-43DA-E5CA-1628-678C00B15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806-4E4B-82A7-9430-5A0B148F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3697-58EB-36C4-71C9-A491A342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97E43-ACF7-DED9-8CC5-57120A8A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4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DD0ED-341B-8531-B964-221917DE2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5DFCB-C267-3BA4-E319-A71E80DC7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188C-3CAC-19DA-6C31-FA998DB91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D4589-3D2A-B987-DEA5-81BDA065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46BD-5A78-2D80-561F-70CC8456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B2CA-644E-D43C-8774-B78BA02A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4727-AA32-3724-EEC5-196CD2A9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CA7A-B5AC-96E8-6765-F68ED3F6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E302C-5DDF-5CD6-8A3B-74B25D0F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67994-625A-3510-7F85-4FF782DE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40D3-ED12-C87A-7E33-CAD82CE1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E616-CC8B-A228-F993-636F76F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E0D9D-D721-590E-1019-12827E66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7DB17-A840-39DD-BF9A-1C192E2F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3C682-0364-6666-13DC-B334D23A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4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C211-6F39-F06E-7243-4C7DB6BD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B6626-B47F-32A1-3BB9-68F94E9E2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B5D51-74B0-BF0A-C5B2-3AFEFDB29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6EA8D-747B-C4AE-B54B-CDF9CA66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05A53-06E8-C9A2-AFCA-74515588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3115D-52AC-6D7B-AC96-B4AD5714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5503-F596-4DE8-FAFD-AF928149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FF2B-2A27-00F8-CDF2-E05EF177F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C4C98-B211-A28E-89DD-90C69A468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FEDB5-FC1B-C1AB-F155-C61E6BC9F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76CA8-663B-24FC-DBD4-114B54F4A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2ED1F-8279-F89A-B582-47C0DD93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424EE-1784-2788-30D3-5A8EE7C1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F85CF-5747-628C-0166-57E9BECC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F1F8-F264-95B5-594F-97D17936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A96AD-8F78-4065-3C8B-D259EB7E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8817-7E62-F046-CA99-29AA415E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4209B-6CE6-C6BB-E9DD-CAFF9014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2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ECE24-E1C4-7D5E-7267-B1529C30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54A59-D0D7-27F0-1AB8-03B63F00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B6008-BD53-4E35-4DB9-6C6347A1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FBF4-8841-5870-05A2-D9A09888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055FC-5879-727C-6C0B-D13EA906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C9393-E884-B2BD-A991-933FC71A7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0500B-CABB-4F23-A9A2-50D08418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7D5E3-0434-A892-0DA0-8D259DDC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71C04-8AB1-2462-516F-58FAE6A9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D792-490B-1386-9CE8-0A1D8A5B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EB454-9565-62D8-D0C2-B2CE5A70D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A4BCF-CE89-52A4-F1D1-42AF0BA20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2C034-E084-33D0-A3D4-57EDF43F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451D7-0E61-14CA-6B60-1F9460BB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6468A-ABFF-F2D9-7BCC-265990DF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5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790F8-D8AB-C2DD-3103-22C951B5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56867-92CF-28AD-D32A-ABD29710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A901-FB83-DE76-C2D8-10DFBBC06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1B532-61F2-41FF-9D5E-EDE42BC6A36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3FBE9-0004-B024-0775-287346840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A182D-A99C-95B7-FE9A-070C38E43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82E8-F8AD-44CA-A398-3D6804E43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8FC7-2E70-CF72-42F0-9A014192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CFB5-53EF-9203-3EBB-EE4D336D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72CC6-D104-E9FC-AD0E-2DC2AE34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3" y="0"/>
            <a:ext cx="11880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and person on ladders reaching for a tree&#10;&#10;Description automatically generated">
            <a:extLst>
              <a:ext uri="{FF2B5EF4-FFF2-40B4-BE49-F238E27FC236}">
                <a16:creationId xmlns:a16="http://schemas.microsoft.com/office/drawing/2014/main" id="{BA0EDD3A-87F6-A479-CD20-A5AEACA1E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hands raised up&#10;&#10;Description automatically generated">
            <a:extLst>
              <a:ext uri="{FF2B5EF4-FFF2-40B4-BE49-F238E27FC236}">
                <a16:creationId xmlns:a16="http://schemas.microsoft.com/office/drawing/2014/main" id="{C857E31C-D1AB-B1D2-A0A8-BDD39DCCE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88141AC-A588-C469-22D0-C41F9363D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symbols on a blue background&#10;&#10;Description automatically generated">
            <a:extLst>
              <a:ext uri="{FF2B5EF4-FFF2-40B4-BE49-F238E27FC236}">
                <a16:creationId xmlns:a16="http://schemas.microsoft.com/office/drawing/2014/main" id="{2A45945C-658B-9D13-5A6C-05851E291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's silhouette with different drawings&#10;&#10;Description automatically generated">
            <a:extLst>
              <a:ext uri="{FF2B5EF4-FFF2-40B4-BE49-F238E27FC236}">
                <a16:creationId xmlns:a16="http://schemas.microsoft.com/office/drawing/2014/main" id="{CC081BB6-71D9-2FC4-BE80-39BA4E137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6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and person standing in front of a mirror&#10;&#10;Description automatically generated">
            <a:extLst>
              <a:ext uri="{FF2B5EF4-FFF2-40B4-BE49-F238E27FC236}">
                <a16:creationId xmlns:a16="http://schemas.microsoft.com/office/drawing/2014/main" id="{45E8CF42-4A64-3AD5-0E37-658F8FEFB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balance scale&#10;&#10;Description automatically generated">
            <a:extLst>
              <a:ext uri="{FF2B5EF4-FFF2-40B4-BE49-F238E27FC236}">
                <a16:creationId xmlns:a16="http://schemas.microsoft.com/office/drawing/2014/main" id="{DDA73846-42D6-D2AB-CBCE-585056B2C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ith many speech bubbles&#10;&#10;Description automatically generated">
            <a:extLst>
              <a:ext uri="{FF2B5EF4-FFF2-40B4-BE49-F238E27FC236}">
                <a16:creationId xmlns:a16="http://schemas.microsoft.com/office/drawing/2014/main" id="{DFBF9039-8473-75B5-788A-0D9FA10C7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4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yellow and blue suit with black lines and arrows&#10;&#10;Description automatically generated with medium confidence">
            <a:extLst>
              <a:ext uri="{FF2B5EF4-FFF2-40B4-BE49-F238E27FC236}">
                <a16:creationId xmlns:a16="http://schemas.microsoft.com/office/drawing/2014/main" id="{9733B799-875F-AC85-9E96-94955BA1C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9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uple of people with infinity symbols&#10;&#10;Description automatically generated">
            <a:extLst>
              <a:ext uri="{FF2B5EF4-FFF2-40B4-BE49-F238E27FC236}">
                <a16:creationId xmlns:a16="http://schemas.microsoft.com/office/drawing/2014/main" id="{9433AD39-FC8F-113A-6EE1-377B3C70B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B8C053-A7D4-2338-64C7-020CB05C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000" y="369000"/>
            <a:ext cx="10880000" cy="6120000"/>
          </a:xfrm>
        </p:spPr>
      </p:pic>
    </p:spTree>
    <p:extLst>
      <p:ext uri="{BB962C8B-B14F-4D97-AF65-F5344CB8AC3E}">
        <p14:creationId xmlns:p14="http://schemas.microsoft.com/office/powerpoint/2010/main" val="420923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person reaching for a hand&#10;&#10;Description automatically generated">
            <a:extLst>
              <a:ext uri="{FF2B5EF4-FFF2-40B4-BE49-F238E27FC236}">
                <a16:creationId xmlns:a16="http://schemas.microsoft.com/office/drawing/2014/main" id="{0820C841-D9D3-B174-2CF1-FC6460FB5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on a staircase&#10;&#10;Description automatically generated">
            <a:extLst>
              <a:ext uri="{FF2B5EF4-FFF2-40B4-BE49-F238E27FC236}">
                <a16:creationId xmlns:a16="http://schemas.microsoft.com/office/drawing/2014/main" id="{96A02129-BB1A-24D5-83F1-B5DD606F0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4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looking at a group of people&#10;&#10;Description automatically generated">
            <a:extLst>
              <a:ext uri="{FF2B5EF4-FFF2-40B4-BE49-F238E27FC236}">
                <a16:creationId xmlns:a16="http://schemas.microsoft.com/office/drawing/2014/main" id="{ADB0188B-65B5-5692-5BFB-2E781D10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3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climbing a ladder to a person&#10;&#10;Description automatically generated">
            <a:extLst>
              <a:ext uri="{FF2B5EF4-FFF2-40B4-BE49-F238E27FC236}">
                <a16:creationId xmlns:a16="http://schemas.microsoft.com/office/drawing/2014/main" id="{C42D4B62-09AE-EB93-2287-4CCEF2AD7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3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symbols on a yellow background&#10;&#10;Description automatically generated">
            <a:extLst>
              <a:ext uri="{FF2B5EF4-FFF2-40B4-BE49-F238E27FC236}">
                <a16:creationId xmlns:a16="http://schemas.microsoft.com/office/drawing/2014/main" id="{7E59FE82-FF1C-13FE-40C9-54A44B743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s shaking with a blue background&#10;&#10;Description automatically generated">
            <a:extLst>
              <a:ext uri="{FF2B5EF4-FFF2-40B4-BE49-F238E27FC236}">
                <a16:creationId xmlns:a16="http://schemas.microsoft.com/office/drawing/2014/main" id="{6C29165F-0DA2-FBBF-1A34-066B8D228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3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candle&#10;&#10;Description automatically generated">
            <a:extLst>
              <a:ext uri="{FF2B5EF4-FFF2-40B4-BE49-F238E27FC236}">
                <a16:creationId xmlns:a16="http://schemas.microsoft.com/office/drawing/2014/main" id="{679D9A23-907E-48F9-2CC4-672D314CB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4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E7BA3D8-4CC0-50C6-D8F7-4B17C3001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12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lifting a person&#10;&#10;Description automatically generated">
            <a:extLst>
              <a:ext uri="{FF2B5EF4-FFF2-40B4-BE49-F238E27FC236}">
                <a16:creationId xmlns:a16="http://schemas.microsoft.com/office/drawing/2014/main" id="{1815450C-8364-9940-38CA-EEDCE3B1C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0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ackground with orange border&#10;&#10;Description automatically generated">
            <a:extLst>
              <a:ext uri="{FF2B5EF4-FFF2-40B4-BE49-F238E27FC236}">
                <a16:creationId xmlns:a16="http://schemas.microsoft.com/office/drawing/2014/main" id="{D1FA2EAD-0466-8188-3E7A-357DFE7F5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031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hands putting their hands together&#10;&#10;Description automatically generated">
            <a:extLst>
              <a:ext uri="{FF2B5EF4-FFF2-40B4-BE49-F238E27FC236}">
                <a16:creationId xmlns:a16="http://schemas.microsoft.com/office/drawing/2014/main" id="{A5F72492-1BA2-68FD-7725-16DD7D1CC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weighing scale with a person on it&#10;&#10;Description automatically generated">
            <a:extLst>
              <a:ext uri="{FF2B5EF4-FFF2-40B4-BE49-F238E27FC236}">
                <a16:creationId xmlns:a16="http://schemas.microsoft.com/office/drawing/2014/main" id="{AF0BE532-CD83-C3C6-5C31-8F71449A3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6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ith different poses&#10;&#10;Description automatically generated">
            <a:extLst>
              <a:ext uri="{FF2B5EF4-FFF2-40B4-BE49-F238E27FC236}">
                <a16:creationId xmlns:a16="http://schemas.microsoft.com/office/drawing/2014/main" id="{614A387C-9CAC-F0CB-B163-3C5B527FC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6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uildings on top of a staircase&#10;&#10;Description automatically generated">
            <a:extLst>
              <a:ext uri="{FF2B5EF4-FFF2-40B4-BE49-F238E27FC236}">
                <a16:creationId xmlns:a16="http://schemas.microsoft.com/office/drawing/2014/main" id="{AD99D794-815B-7991-3954-4A201B06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objects on a table&#10;&#10;Description automatically generated">
            <a:extLst>
              <a:ext uri="{FF2B5EF4-FFF2-40B4-BE49-F238E27FC236}">
                <a16:creationId xmlns:a16="http://schemas.microsoft.com/office/drawing/2014/main" id="{ACCD4138-ED54-CCB2-8EBB-5A353E732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7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ith a dog&#10;&#10;Description automatically generated">
            <a:extLst>
              <a:ext uri="{FF2B5EF4-FFF2-40B4-BE49-F238E27FC236}">
                <a16:creationId xmlns:a16="http://schemas.microsoft.com/office/drawing/2014/main" id="{E19455E3-5D4F-6FC9-CC24-24AB96DAC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2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pointing at a group of people&#10;&#10;Description automatically generated">
            <a:extLst>
              <a:ext uri="{FF2B5EF4-FFF2-40B4-BE49-F238E27FC236}">
                <a16:creationId xmlns:a16="http://schemas.microsoft.com/office/drawing/2014/main" id="{70A8CA87-D743-5AD9-6EF8-68E0C668F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Equality, Diversity &amp; Inclusion Card Resource</dc:title>
  <dc:creator>Joy Jarvis</dc:creator>
  <cp:lastModifiedBy>Claire Dickerson</cp:lastModifiedBy>
  <cp:revision>4</cp:revision>
  <dcterms:created xsi:type="dcterms:W3CDTF">2023-09-15T17:40:28Z</dcterms:created>
  <dcterms:modified xsi:type="dcterms:W3CDTF">2024-03-05T11:19:00Z</dcterms:modified>
</cp:coreProperties>
</file>