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5124113" cy="10688638"/>
  <p:notesSz cx="6858000" cy="9144000"/>
  <p:defaultTextStyle>
    <a:defPPr>
      <a:defRPr lang="en-US"/>
    </a:defPPr>
    <a:lvl1pPr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1pPr>
    <a:lvl2pPr marL="736600" indent="-279400"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2pPr>
    <a:lvl3pPr marL="1474788" indent="-560388"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3pPr>
    <a:lvl4pPr marL="2211388" indent="-839788"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4pPr>
    <a:lvl5pPr marL="2949575" indent="-1120775"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09">
          <p15:clr>
            <a:srgbClr val="A4A3A4"/>
          </p15:clr>
        </p15:guide>
        <p15:guide id="2" pos="4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8A5A4-A07B-1F74-0B02-5D9F12AE8004}" v="6" dt="2019-05-23T08:19:34.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56" d="100"/>
          <a:sy n="56" d="100"/>
        </p:scale>
        <p:origin x="1056" y="53"/>
      </p:cViewPr>
      <p:guideLst>
        <p:guide orient="horz" pos="509"/>
        <p:guide pos="47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309" y="3320407"/>
            <a:ext cx="12855496" cy="2291129"/>
          </a:xfrm>
        </p:spPr>
        <p:txBody>
          <a:bodyPr/>
          <a:lstStyle/>
          <a:p>
            <a:r>
              <a:rPr lang="en-GB"/>
              <a:t>Click to edit Master title style</a:t>
            </a:r>
            <a:endParaRPr lang="en-US"/>
          </a:p>
        </p:txBody>
      </p:sp>
      <p:sp>
        <p:nvSpPr>
          <p:cNvPr id="3" name="Subtitle 2"/>
          <p:cNvSpPr>
            <a:spLocks noGrp="1"/>
          </p:cNvSpPr>
          <p:nvPr>
            <p:ph type="subTitle" idx="1"/>
          </p:nvPr>
        </p:nvSpPr>
        <p:spPr>
          <a:xfrm>
            <a:off x="2268617" y="6056895"/>
            <a:ext cx="10586879" cy="2731541"/>
          </a:xfrm>
        </p:spPr>
        <p:txBody>
          <a:bodyPr/>
          <a:lstStyle>
            <a:lvl1pPr marL="0" indent="0" algn="ctr">
              <a:buNone/>
              <a:defRPr>
                <a:solidFill>
                  <a:schemeClr val="tx1">
                    <a:tint val="75000"/>
                  </a:schemeClr>
                </a:solidFill>
              </a:defRPr>
            </a:lvl1pPr>
            <a:lvl2pPr marL="737464" indent="0" algn="ctr">
              <a:buNone/>
              <a:defRPr>
                <a:solidFill>
                  <a:schemeClr val="tx1">
                    <a:tint val="75000"/>
                  </a:schemeClr>
                </a:solidFill>
              </a:defRPr>
            </a:lvl2pPr>
            <a:lvl3pPr marL="1474927" indent="0" algn="ctr">
              <a:buNone/>
              <a:defRPr>
                <a:solidFill>
                  <a:schemeClr val="tx1">
                    <a:tint val="75000"/>
                  </a:schemeClr>
                </a:solidFill>
              </a:defRPr>
            </a:lvl3pPr>
            <a:lvl4pPr marL="2212391" indent="0" algn="ctr">
              <a:buNone/>
              <a:defRPr>
                <a:solidFill>
                  <a:schemeClr val="tx1">
                    <a:tint val="75000"/>
                  </a:schemeClr>
                </a:solidFill>
              </a:defRPr>
            </a:lvl4pPr>
            <a:lvl5pPr marL="2949854" indent="0" algn="ctr">
              <a:buNone/>
              <a:defRPr>
                <a:solidFill>
                  <a:schemeClr val="tx1">
                    <a:tint val="75000"/>
                  </a:schemeClr>
                </a:solidFill>
              </a:defRPr>
            </a:lvl5pPr>
            <a:lvl6pPr marL="3687318" indent="0" algn="ctr">
              <a:buNone/>
              <a:defRPr>
                <a:solidFill>
                  <a:schemeClr val="tx1">
                    <a:tint val="75000"/>
                  </a:schemeClr>
                </a:solidFill>
              </a:defRPr>
            </a:lvl6pPr>
            <a:lvl7pPr marL="4424782" indent="0" algn="ctr">
              <a:buNone/>
              <a:defRPr>
                <a:solidFill>
                  <a:schemeClr val="tx1">
                    <a:tint val="75000"/>
                  </a:schemeClr>
                </a:solidFill>
              </a:defRPr>
            </a:lvl7pPr>
            <a:lvl8pPr marL="5162245" indent="0" algn="ctr">
              <a:buNone/>
              <a:defRPr>
                <a:solidFill>
                  <a:schemeClr val="tx1">
                    <a:tint val="75000"/>
                  </a:schemeClr>
                </a:solidFill>
              </a:defRPr>
            </a:lvl8pPr>
            <a:lvl9pPr marL="5899709"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77DC3B-EBE2-4C93-B9E8-D9B1B94C8815}"/>
              </a:ext>
            </a:extLst>
          </p:cNvPr>
          <p:cNvSpPr>
            <a:spLocks noGrp="1"/>
          </p:cNvSpPr>
          <p:nvPr>
            <p:ph type="dt" sz="half" idx="10"/>
          </p:nvPr>
        </p:nvSpPr>
        <p:spPr/>
        <p:txBody>
          <a:bodyPr/>
          <a:lstStyle>
            <a:lvl1pPr>
              <a:defRPr/>
            </a:lvl1pPr>
          </a:lstStyle>
          <a:p>
            <a:pPr>
              <a:defRPr/>
            </a:pPr>
            <a:fld id="{5E18E7CD-A021-4714-B347-BA6CDFCA8B09}" type="datetimeFigureOut">
              <a:rPr lang="en-US" altLang="en-US"/>
              <a:pPr>
                <a:defRPr/>
              </a:pPr>
              <a:t>5/23/2019</a:t>
            </a:fld>
            <a:endParaRPr lang="en-US" altLang="en-US"/>
          </a:p>
        </p:txBody>
      </p:sp>
      <p:sp>
        <p:nvSpPr>
          <p:cNvPr id="5" name="Footer Placeholder 4">
            <a:extLst>
              <a:ext uri="{FF2B5EF4-FFF2-40B4-BE49-F238E27FC236}">
                <a16:creationId xmlns:a16="http://schemas.microsoft.com/office/drawing/2014/main" id="{457FBB54-56B1-444B-9C47-4E77E68AE4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C4EFDF-A1B1-464E-94E9-9E2B0706B363}"/>
              </a:ext>
            </a:extLst>
          </p:cNvPr>
          <p:cNvSpPr>
            <a:spLocks noGrp="1"/>
          </p:cNvSpPr>
          <p:nvPr>
            <p:ph type="sldNum" sz="quarter" idx="12"/>
          </p:nvPr>
        </p:nvSpPr>
        <p:spPr/>
        <p:txBody>
          <a:bodyPr/>
          <a:lstStyle>
            <a:lvl1pPr>
              <a:defRPr/>
            </a:lvl1pPr>
          </a:lstStyle>
          <a:p>
            <a:pPr>
              <a:defRPr/>
            </a:pPr>
            <a:fld id="{98BCAA57-5C7A-4C23-98B6-4CAEE7203E8E}" type="slidenum">
              <a:rPr lang="en-US" altLang="en-US"/>
              <a:pPr>
                <a:defRPr/>
              </a:pPr>
              <a:t>‹#›</a:t>
            </a:fld>
            <a:endParaRPr lang="en-US" altLang="en-US"/>
          </a:p>
        </p:txBody>
      </p:sp>
    </p:spTree>
    <p:extLst>
      <p:ext uri="{BB962C8B-B14F-4D97-AF65-F5344CB8AC3E}">
        <p14:creationId xmlns:p14="http://schemas.microsoft.com/office/powerpoint/2010/main" val="63769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4EF171-9503-4CB4-9414-3B2AAE69DED4}"/>
              </a:ext>
            </a:extLst>
          </p:cNvPr>
          <p:cNvSpPr>
            <a:spLocks noGrp="1"/>
          </p:cNvSpPr>
          <p:nvPr>
            <p:ph type="dt" sz="half" idx="10"/>
          </p:nvPr>
        </p:nvSpPr>
        <p:spPr/>
        <p:txBody>
          <a:bodyPr/>
          <a:lstStyle>
            <a:lvl1pPr>
              <a:defRPr/>
            </a:lvl1pPr>
          </a:lstStyle>
          <a:p>
            <a:pPr>
              <a:defRPr/>
            </a:pPr>
            <a:fld id="{916AEBA1-88BA-4295-804F-2F9C7D134F8F}" type="datetimeFigureOut">
              <a:rPr lang="en-US" altLang="en-US"/>
              <a:pPr>
                <a:defRPr/>
              </a:pPr>
              <a:t>5/23/2019</a:t>
            </a:fld>
            <a:endParaRPr lang="en-US" altLang="en-US"/>
          </a:p>
        </p:txBody>
      </p:sp>
      <p:sp>
        <p:nvSpPr>
          <p:cNvPr id="5" name="Footer Placeholder 4">
            <a:extLst>
              <a:ext uri="{FF2B5EF4-FFF2-40B4-BE49-F238E27FC236}">
                <a16:creationId xmlns:a16="http://schemas.microsoft.com/office/drawing/2014/main" id="{C8C8A5F7-2351-4DAA-B8A2-2CB2DF8090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9A5C3D-69A0-4262-A452-38A9889AE767}"/>
              </a:ext>
            </a:extLst>
          </p:cNvPr>
          <p:cNvSpPr>
            <a:spLocks noGrp="1"/>
          </p:cNvSpPr>
          <p:nvPr>
            <p:ph type="sldNum" sz="quarter" idx="12"/>
          </p:nvPr>
        </p:nvSpPr>
        <p:spPr/>
        <p:txBody>
          <a:bodyPr/>
          <a:lstStyle>
            <a:lvl1pPr>
              <a:defRPr/>
            </a:lvl1pPr>
          </a:lstStyle>
          <a:p>
            <a:pPr>
              <a:defRPr/>
            </a:pPr>
            <a:fld id="{3C4D5DCA-F75F-4209-BADF-24F4042928F0}" type="slidenum">
              <a:rPr lang="en-US" altLang="en-US"/>
              <a:pPr>
                <a:defRPr/>
              </a:pPr>
              <a:t>‹#›</a:t>
            </a:fld>
            <a:endParaRPr lang="en-US" altLang="en-US"/>
          </a:p>
        </p:txBody>
      </p:sp>
    </p:spTree>
    <p:extLst>
      <p:ext uri="{BB962C8B-B14F-4D97-AF65-F5344CB8AC3E}">
        <p14:creationId xmlns:p14="http://schemas.microsoft.com/office/powerpoint/2010/main" val="317796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38434" y="668040"/>
            <a:ext cx="5626906"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49840" y="668040"/>
            <a:ext cx="1663652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5E7A71-A67C-4D40-A2DF-F1DA291C3E97}"/>
              </a:ext>
            </a:extLst>
          </p:cNvPr>
          <p:cNvSpPr>
            <a:spLocks noGrp="1"/>
          </p:cNvSpPr>
          <p:nvPr>
            <p:ph type="dt" sz="half" idx="10"/>
          </p:nvPr>
        </p:nvSpPr>
        <p:spPr/>
        <p:txBody>
          <a:bodyPr/>
          <a:lstStyle>
            <a:lvl1pPr>
              <a:defRPr/>
            </a:lvl1pPr>
          </a:lstStyle>
          <a:p>
            <a:pPr>
              <a:defRPr/>
            </a:pPr>
            <a:fld id="{68E9DCBE-499B-4A6B-8107-A915A026A32D}" type="datetimeFigureOut">
              <a:rPr lang="en-US" altLang="en-US"/>
              <a:pPr>
                <a:defRPr/>
              </a:pPr>
              <a:t>5/23/2019</a:t>
            </a:fld>
            <a:endParaRPr lang="en-US" altLang="en-US"/>
          </a:p>
        </p:txBody>
      </p:sp>
      <p:sp>
        <p:nvSpPr>
          <p:cNvPr id="5" name="Footer Placeholder 4">
            <a:extLst>
              <a:ext uri="{FF2B5EF4-FFF2-40B4-BE49-F238E27FC236}">
                <a16:creationId xmlns:a16="http://schemas.microsoft.com/office/drawing/2014/main" id="{AC9C44DF-2279-4C4D-BCAA-7CB9F63295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20F954-E434-4980-B751-8537A9D1425C}"/>
              </a:ext>
            </a:extLst>
          </p:cNvPr>
          <p:cNvSpPr>
            <a:spLocks noGrp="1"/>
          </p:cNvSpPr>
          <p:nvPr>
            <p:ph type="sldNum" sz="quarter" idx="12"/>
          </p:nvPr>
        </p:nvSpPr>
        <p:spPr/>
        <p:txBody>
          <a:bodyPr/>
          <a:lstStyle>
            <a:lvl1pPr>
              <a:defRPr/>
            </a:lvl1pPr>
          </a:lstStyle>
          <a:p>
            <a:pPr>
              <a:defRPr/>
            </a:pPr>
            <a:fld id="{1E6CD78D-D940-4257-BB4E-E741A824DCA2}" type="slidenum">
              <a:rPr lang="en-US" altLang="en-US"/>
              <a:pPr>
                <a:defRPr/>
              </a:pPr>
              <a:t>‹#›</a:t>
            </a:fld>
            <a:endParaRPr lang="en-US" altLang="en-US"/>
          </a:p>
        </p:txBody>
      </p:sp>
    </p:spTree>
    <p:extLst>
      <p:ext uri="{BB962C8B-B14F-4D97-AF65-F5344CB8AC3E}">
        <p14:creationId xmlns:p14="http://schemas.microsoft.com/office/powerpoint/2010/main" val="63464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C716E9-EC6C-469E-BB4B-C52C839DCC4D}"/>
              </a:ext>
            </a:extLst>
          </p:cNvPr>
          <p:cNvSpPr>
            <a:spLocks noGrp="1"/>
          </p:cNvSpPr>
          <p:nvPr>
            <p:ph type="dt" sz="half" idx="10"/>
          </p:nvPr>
        </p:nvSpPr>
        <p:spPr/>
        <p:txBody>
          <a:bodyPr/>
          <a:lstStyle>
            <a:lvl1pPr>
              <a:defRPr/>
            </a:lvl1pPr>
          </a:lstStyle>
          <a:p>
            <a:pPr>
              <a:defRPr/>
            </a:pPr>
            <a:fld id="{DBF10F3E-6A4E-4704-AEFC-610C8C9C168B}" type="datetimeFigureOut">
              <a:rPr lang="en-US" altLang="en-US"/>
              <a:pPr>
                <a:defRPr/>
              </a:pPr>
              <a:t>5/23/2019</a:t>
            </a:fld>
            <a:endParaRPr lang="en-US" altLang="en-US"/>
          </a:p>
        </p:txBody>
      </p:sp>
      <p:sp>
        <p:nvSpPr>
          <p:cNvPr id="5" name="Footer Placeholder 4">
            <a:extLst>
              <a:ext uri="{FF2B5EF4-FFF2-40B4-BE49-F238E27FC236}">
                <a16:creationId xmlns:a16="http://schemas.microsoft.com/office/drawing/2014/main" id="{CB145991-8861-41D0-8467-DE73F8F903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E4BDDB-BBF2-4AEB-85EA-A671949155A4}"/>
              </a:ext>
            </a:extLst>
          </p:cNvPr>
          <p:cNvSpPr>
            <a:spLocks noGrp="1"/>
          </p:cNvSpPr>
          <p:nvPr>
            <p:ph type="sldNum" sz="quarter" idx="12"/>
          </p:nvPr>
        </p:nvSpPr>
        <p:spPr/>
        <p:txBody>
          <a:bodyPr/>
          <a:lstStyle>
            <a:lvl1pPr>
              <a:defRPr/>
            </a:lvl1pPr>
          </a:lstStyle>
          <a:p>
            <a:pPr>
              <a:defRPr/>
            </a:pPr>
            <a:fld id="{FA4072D2-D416-4F42-887E-D1DF23C1600A}" type="slidenum">
              <a:rPr lang="en-US" altLang="en-US"/>
              <a:pPr>
                <a:defRPr/>
              </a:pPr>
              <a:t>‹#›</a:t>
            </a:fld>
            <a:endParaRPr lang="en-US" altLang="en-US"/>
          </a:p>
        </p:txBody>
      </p:sp>
    </p:spTree>
    <p:extLst>
      <p:ext uri="{BB962C8B-B14F-4D97-AF65-F5344CB8AC3E}">
        <p14:creationId xmlns:p14="http://schemas.microsoft.com/office/powerpoint/2010/main" val="187275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701" y="6868441"/>
            <a:ext cx="12855496" cy="2122882"/>
          </a:xfrm>
        </p:spPr>
        <p:txBody>
          <a:bodyPr anchor="t"/>
          <a:lstStyle>
            <a:lvl1pPr algn="l">
              <a:defRPr sz="6500" b="1" cap="all"/>
            </a:lvl1pPr>
          </a:lstStyle>
          <a:p>
            <a:r>
              <a:rPr lang="en-GB"/>
              <a:t>Click to edit Master title style</a:t>
            </a:r>
            <a:endParaRPr lang="en-US"/>
          </a:p>
        </p:txBody>
      </p:sp>
      <p:sp>
        <p:nvSpPr>
          <p:cNvPr id="3" name="Text Placeholder 2"/>
          <p:cNvSpPr>
            <a:spLocks noGrp="1"/>
          </p:cNvSpPr>
          <p:nvPr>
            <p:ph type="body" idx="1"/>
          </p:nvPr>
        </p:nvSpPr>
        <p:spPr>
          <a:xfrm>
            <a:off x="1194701" y="4530301"/>
            <a:ext cx="12855496" cy="2338139"/>
          </a:xfrm>
        </p:spPr>
        <p:txBody>
          <a:bodyPr anchor="b"/>
          <a:lstStyle>
            <a:lvl1pPr marL="0" indent="0">
              <a:buNone/>
              <a:defRPr sz="3200">
                <a:solidFill>
                  <a:schemeClr val="tx1">
                    <a:tint val="75000"/>
                  </a:schemeClr>
                </a:solidFill>
              </a:defRPr>
            </a:lvl1pPr>
            <a:lvl2pPr marL="737464" indent="0">
              <a:buNone/>
              <a:defRPr sz="2900">
                <a:solidFill>
                  <a:schemeClr val="tx1">
                    <a:tint val="75000"/>
                  </a:schemeClr>
                </a:solidFill>
              </a:defRPr>
            </a:lvl2pPr>
            <a:lvl3pPr marL="1474927" indent="0">
              <a:buNone/>
              <a:defRPr sz="2600">
                <a:solidFill>
                  <a:schemeClr val="tx1">
                    <a:tint val="75000"/>
                  </a:schemeClr>
                </a:solidFill>
              </a:defRPr>
            </a:lvl3pPr>
            <a:lvl4pPr marL="2212391" indent="0">
              <a:buNone/>
              <a:defRPr sz="2300">
                <a:solidFill>
                  <a:schemeClr val="tx1">
                    <a:tint val="75000"/>
                  </a:schemeClr>
                </a:solidFill>
              </a:defRPr>
            </a:lvl4pPr>
            <a:lvl5pPr marL="2949854" indent="0">
              <a:buNone/>
              <a:defRPr sz="2300">
                <a:solidFill>
                  <a:schemeClr val="tx1">
                    <a:tint val="75000"/>
                  </a:schemeClr>
                </a:solidFill>
              </a:defRPr>
            </a:lvl5pPr>
            <a:lvl6pPr marL="3687318" indent="0">
              <a:buNone/>
              <a:defRPr sz="2300">
                <a:solidFill>
                  <a:schemeClr val="tx1">
                    <a:tint val="75000"/>
                  </a:schemeClr>
                </a:solidFill>
              </a:defRPr>
            </a:lvl6pPr>
            <a:lvl7pPr marL="4424782" indent="0">
              <a:buNone/>
              <a:defRPr sz="2300">
                <a:solidFill>
                  <a:schemeClr val="tx1">
                    <a:tint val="75000"/>
                  </a:schemeClr>
                </a:solidFill>
              </a:defRPr>
            </a:lvl7pPr>
            <a:lvl8pPr marL="5162245" indent="0">
              <a:buNone/>
              <a:defRPr sz="2300">
                <a:solidFill>
                  <a:schemeClr val="tx1">
                    <a:tint val="75000"/>
                  </a:schemeClr>
                </a:solidFill>
              </a:defRPr>
            </a:lvl8pPr>
            <a:lvl9pPr marL="5899709" indent="0">
              <a:buNone/>
              <a:defRPr sz="23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351598-9DE3-4DB0-8F2F-F54C0785275C}"/>
              </a:ext>
            </a:extLst>
          </p:cNvPr>
          <p:cNvSpPr>
            <a:spLocks noGrp="1"/>
          </p:cNvSpPr>
          <p:nvPr>
            <p:ph type="dt" sz="half" idx="10"/>
          </p:nvPr>
        </p:nvSpPr>
        <p:spPr/>
        <p:txBody>
          <a:bodyPr/>
          <a:lstStyle>
            <a:lvl1pPr>
              <a:defRPr/>
            </a:lvl1pPr>
          </a:lstStyle>
          <a:p>
            <a:pPr>
              <a:defRPr/>
            </a:pPr>
            <a:fld id="{7D6F1A02-0A5E-4506-9BFE-9D5843A0B663}" type="datetimeFigureOut">
              <a:rPr lang="en-US" altLang="en-US"/>
              <a:pPr>
                <a:defRPr/>
              </a:pPr>
              <a:t>5/23/2019</a:t>
            </a:fld>
            <a:endParaRPr lang="en-US" altLang="en-US"/>
          </a:p>
        </p:txBody>
      </p:sp>
      <p:sp>
        <p:nvSpPr>
          <p:cNvPr id="5" name="Footer Placeholder 4">
            <a:extLst>
              <a:ext uri="{FF2B5EF4-FFF2-40B4-BE49-F238E27FC236}">
                <a16:creationId xmlns:a16="http://schemas.microsoft.com/office/drawing/2014/main" id="{EA9FDF0C-82F6-425D-AA92-C25EE86DEC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76B666-742B-46E1-B8EC-EAC876E85744}"/>
              </a:ext>
            </a:extLst>
          </p:cNvPr>
          <p:cNvSpPr>
            <a:spLocks noGrp="1"/>
          </p:cNvSpPr>
          <p:nvPr>
            <p:ph type="sldNum" sz="quarter" idx="12"/>
          </p:nvPr>
        </p:nvSpPr>
        <p:spPr/>
        <p:txBody>
          <a:bodyPr/>
          <a:lstStyle>
            <a:lvl1pPr>
              <a:defRPr/>
            </a:lvl1pPr>
          </a:lstStyle>
          <a:p>
            <a:pPr>
              <a:defRPr/>
            </a:pPr>
            <a:fld id="{FFC579BB-A4BD-485B-8B0C-64B1F8C937DF}" type="slidenum">
              <a:rPr lang="en-US" altLang="en-US"/>
              <a:pPr>
                <a:defRPr/>
              </a:pPr>
              <a:t>‹#›</a:t>
            </a:fld>
            <a:endParaRPr lang="en-US" altLang="en-US"/>
          </a:p>
        </p:txBody>
      </p:sp>
    </p:spTree>
    <p:extLst>
      <p:ext uri="{BB962C8B-B14F-4D97-AF65-F5344CB8AC3E}">
        <p14:creationId xmlns:p14="http://schemas.microsoft.com/office/powerpoint/2010/main" val="151849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49841" y="3887003"/>
            <a:ext cx="11130403" cy="10995441"/>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632311" y="3887003"/>
            <a:ext cx="11133028" cy="10995441"/>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F4FB99BB-3093-4EC7-ABF1-0E03F5C11C91}"/>
              </a:ext>
            </a:extLst>
          </p:cNvPr>
          <p:cNvSpPr>
            <a:spLocks noGrp="1"/>
          </p:cNvSpPr>
          <p:nvPr>
            <p:ph type="dt" sz="half" idx="10"/>
          </p:nvPr>
        </p:nvSpPr>
        <p:spPr/>
        <p:txBody>
          <a:bodyPr/>
          <a:lstStyle>
            <a:lvl1pPr>
              <a:defRPr/>
            </a:lvl1pPr>
          </a:lstStyle>
          <a:p>
            <a:pPr>
              <a:defRPr/>
            </a:pPr>
            <a:fld id="{A60D35BF-9A3A-4BE8-9212-112CA65BC310}" type="datetimeFigureOut">
              <a:rPr lang="en-US" altLang="en-US"/>
              <a:pPr>
                <a:defRPr/>
              </a:pPr>
              <a:t>5/23/2019</a:t>
            </a:fld>
            <a:endParaRPr lang="en-US" altLang="en-US"/>
          </a:p>
        </p:txBody>
      </p:sp>
      <p:sp>
        <p:nvSpPr>
          <p:cNvPr id="6" name="Footer Placeholder 4">
            <a:extLst>
              <a:ext uri="{FF2B5EF4-FFF2-40B4-BE49-F238E27FC236}">
                <a16:creationId xmlns:a16="http://schemas.microsoft.com/office/drawing/2014/main" id="{9836C887-CC8C-4310-ACE7-8CD5928BD6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86DB66-7F20-4CEE-87C1-F1DF235EED05}"/>
              </a:ext>
            </a:extLst>
          </p:cNvPr>
          <p:cNvSpPr>
            <a:spLocks noGrp="1"/>
          </p:cNvSpPr>
          <p:nvPr>
            <p:ph type="sldNum" sz="quarter" idx="12"/>
          </p:nvPr>
        </p:nvSpPr>
        <p:spPr/>
        <p:txBody>
          <a:bodyPr/>
          <a:lstStyle>
            <a:lvl1pPr>
              <a:defRPr/>
            </a:lvl1pPr>
          </a:lstStyle>
          <a:p>
            <a:pPr>
              <a:defRPr/>
            </a:pPr>
            <a:fld id="{37B25DC3-6FC4-4E36-B0C2-11551A8F48B0}" type="slidenum">
              <a:rPr lang="en-US" altLang="en-US"/>
              <a:pPr>
                <a:defRPr/>
              </a:pPr>
              <a:t>‹#›</a:t>
            </a:fld>
            <a:endParaRPr lang="en-US" altLang="en-US"/>
          </a:p>
        </p:txBody>
      </p:sp>
    </p:spTree>
    <p:extLst>
      <p:ext uri="{BB962C8B-B14F-4D97-AF65-F5344CB8AC3E}">
        <p14:creationId xmlns:p14="http://schemas.microsoft.com/office/powerpoint/2010/main" val="203045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06" y="428041"/>
            <a:ext cx="13611702"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756206" y="2392573"/>
            <a:ext cx="6682443"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en-GB"/>
              <a:t>Click to edit Master text styles</a:t>
            </a:r>
          </a:p>
        </p:txBody>
      </p:sp>
      <p:sp>
        <p:nvSpPr>
          <p:cNvPr id="4" name="Content Placeholder 3"/>
          <p:cNvSpPr>
            <a:spLocks noGrp="1"/>
          </p:cNvSpPr>
          <p:nvPr>
            <p:ph sz="half" idx="2"/>
          </p:nvPr>
        </p:nvSpPr>
        <p:spPr>
          <a:xfrm>
            <a:off x="756206" y="3389684"/>
            <a:ext cx="6682443"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7682840" y="2392573"/>
            <a:ext cx="6685068"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en-GB"/>
              <a:t>Click to edit Master text styles</a:t>
            </a:r>
          </a:p>
        </p:txBody>
      </p:sp>
      <p:sp>
        <p:nvSpPr>
          <p:cNvPr id="6" name="Content Placeholder 5"/>
          <p:cNvSpPr>
            <a:spLocks noGrp="1"/>
          </p:cNvSpPr>
          <p:nvPr>
            <p:ph sz="quarter" idx="4"/>
          </p:nvPr>
        </p:nvSpPr>
        <p:spPr>
          <a:xfrm>
            <a:off x="7682840" y="3389684"/>
            <a:ext cx="6685068"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3DD6C06-D262-4B48-AD73-E5ADF1F4B3F1}"/>
              </a:ext>
            </a:extLst>
          </p:cNvPr>
          <p:cNvSpPr>
            <a:spLocks noGrp="1"/>
          </p:cNvSpPr>
          <p:nvPr>
            <p:ph type="dt" sz="half" idx="10"/>
          </p:nvPr>
        </p:nvSpPr>
        <p:spPr/>
        <p:txBody>
          <a:bodyPr/>
          <a:lstStyle>
            <a:lvl1pPr>
              <a:defRPr/>
            </a:lvl1pPr>
          </a:lstStyle>
          <a:p>
            <a:pPr>
              <a:defRPr/>
            </a:pPr>
            <a:fld id="{35290053-DFFB-481C-8925-F01204BABB7B}" type="datetimeFigureOut">
              <a:rPr lang="en-US" altLang="en-US"/>
              <a:pPr>
                <a:defRPr/>
              </a:pPr>
              <a:t>5/23/2019</a:t>
            </a:fld>
            <a:endParaRPr lang="en-US" altLang="en-US"/>
          </a:p>
        </p:txBody>
      </p:sp>
      <p:sp>
        <p:nvSpPr>
          <p:cNvPr id="8" name="Footer Placeholder 4">
            <a:extLst>
              <a:ext uri="{FF2B5EF4-FFF2-40B4-BE49-F238E27FC236}">
                <a16:creationId xmlns:a16="http://schemas.microsoft.com/office/drawing/2014/main" id="{75979CAB-A229-4FA3-A014-C737A17ED6D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DD8444-BF05-41EC-BE7A-891C8A8CD163}"/>
              </a:ext>
            </a:extLst>
          </p:cNvPr>
          <p:cNvSpPr>
            <a:spLocks noGrp="1"/>
          </p:cNvSpPr>
          <p:nvPr>
            <p:ph type="sldNum" sz="quarter" idx="12"/>
          </p:nvPr>
        </p:nvSpPr>
        <p:spPr/>
        <p:txBody>
          <a:bodyPr/>
          <a:lstStyle>
            <a:lvl1pPr>
              <a:defRPr/>
            </a:lvl1pPr>
          </a:lstStyle>
          <a:p>
            <a:pPr>
              <a:defRPr/>
            </a:pPr>
            <a:fld id="{4801588E-5122-4EFC-BC82-FDCF6C5E39B6}" type="slidenum">
              <a:rPr lang="en-US" altLang="en-US"/>
              <a:pPr>
                <a:defRPr/>
              </a:pPr>
              <a:t>‹#›</a:t>
            </a:fld>
            <a:endParaRPr lang="en-US" altLang="en-US"/>
          </a:p>
        </p:txBody>
      </p:sp>
    </p:spTree>
    <p:extLst>
      <p:ext uri="{BB962C8B-B14F-4D97-AF65-F5344CB8AC3E}">
        <p14:creationId xmlns:p14="http://schemas.microsoft.com/office/powerpoint/2010/main" val="409571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C873ED4-0ED0-4DBE-9BAC-DB6DEA07D353}"/>
              </a:ext>
            </a:extLst>
          </p:cNvPr>
          <p:cNvSpPr>
            <a:spLocks noGrp="1"/>
          </p:cNvSpPr>
          <p:nvPr>
            <p:ph type="dt" sz="half" idx="10"/>
          </p:nvPr>
        </p:nvSpPr>
        <p:spPr/>
        <p:txBody>
          <a:bodyPr/>
          <a:lstStyle>
            <a:lvl1pPr>
              <a:defRPr/>
            </a:lvl1pPr>
          </a:lstStyle>
          <a:p>
            <a:pPr>
              <a:defRPr/>
            </a:pPr>
            <a:fld id="{CFFD414C-BCF3-462B-ADCB-5D30A78E7194}" type="datetimeFigureOut">
              <a:rPr lang="en-US" altLang="en-US"/>
              <a:pPr>
                <a:defRPr/>
              </a:pPr>
              <a:t>5/23/2019</a:t>
            </a:fld>
            <a:endParaRPr lang="en-US" altLang="en-US"/>
          </a:p>
        </p:txBody>
      </p:sp>
      <p:sp>
        <p:nvSpPr>
          <p:cNvPr id="4" name="Footer Placeholder 4">
            <a:extLst>
              <a:ext uri="{FF2B5EF4-FFF2-40B4-BE49-F238E27FC236}">
                <a16:creationId xmlns:a16="http://schemas.microsoft.com/office/drawing/2014/main" id="{ACEE55A8-782B-406E-A59A-181AC13CF6B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F0DB74-5355-4F31-9F5F-98DB02C5D337}"/>
              </a:ext>
            </a:extLst>
          </p:cNvPr>
          <p:cNvSpPr>
            <a:spLocks noGrp="1"/>
          </p:cNvSpPr>
          <p:nvPr>
            <p:ph type="sldNum" sz="quarter" idx="12"/>
          </p:nvPr>
        </p:nvSpPr>
        <p:spPr/>
        <p:txBody>
          <a:bodyPr/>
          <a:lstStyle>
            <a:lvl1pPr>
              <a:defRPr/>
            </a:lvl1pPr>
          </a:lstStyle>
          <a:p>
            <a:pPr>
              <a:defRPr/>
            </a:pPr>
            <a:fld id="{A70846A6-2FC6-45E4-AE65-AC602C8C3E61}" type="slidenum">
              <a:rPr lang="en-US" altLang="en-US"/>
              <a:pPr>
                <a:defRPr/>
              </a:pPr>
              <a:t>‹#›</a:t>
            </a:fld>
            <a:endParaRPr lang="en-US" altLang="en-US"/>
          </a:p>
        </p:txBody>
      </p:sp>
    </p:spTree>
    <p:extLst>
      <p:ext uri="{BB962C8B-B14F-4D97-AF65-F5344CB8AC3E}">
        <p14:creationId xmlns:p14="http://schemas.microsoft.com/office/powerpoint/2010/main" val="11910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528DA0-7D8A-4724-BDA1-3D61583B6AAD}"/>
              </a:ext>
            </a:extLst>
          </p:cNvPr>
          <p:cNvSpPr>
            <a:spLocks noGrp="1"/>
          </p:cNvSpPr>
          <p:nvPr>
            <p:ph type="dt" sz="half" idx="10"/>
          </p:nvPr>
        </p:nvSpPr>
        <p:spPr/>
        <p:txBody>
          <a:bodyPr/>
          <a:lstStyle>
            <a:lvl1pPr>
              <a:defRPr/>
            </a:lvl1pPr>
          </a:lstStyle>
          <a:p>
            <a:pPr>
              <a:defRPr/>
            </a:pPr>
            <a:fld id="{00E4EAB4-CFDE-49BB-B3E2-F34E1323B812}" type="datetimeFigureOut">
              <a:rPr lang="en-US" altLang="en-US"/>
              <a:pPr>
                <a:defRPr/>
              </a:pPr>
              <a:t>5/23/2019</a:t>
            </a:fld>
            <a:endParaRPr lang="en-US" altLang="en-US"/>
          </a:p>
        </p:txBody>
      </p:sp>
      <p:sp>
        <p:nvSpPr>
          <p:cNvPr id="3" name="Footer Placeholder 4">
            <a:extLst>
              <a:ext uri="{FF2B5EF4-FFF2-40B4-BE49-F238E27FC236}">
                <a16:creationId xmlns:a16="http://schemas.microsoft.com/office/drawing/2014/main" id="{44C22CE2-FE89-4438-B379-3EA65CB2FA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AAFE90F-0719-4327-9B2B-B00DACED879C}"/>
              </a:ext>
            </a:extLst>
          </p:cNvPr>
          <p:cNvSpPr>
            <a:spLocks noGrp="1"/>
          </p:cNvSpPr>
          <p:nvPr>
            <p:ph type="sldNum" sz="quarter" idx="12"/>
          </p:nvPr>
        </p:nvSpPr>
        <p:spPr/>
        <p:txBody>
          <a:bodyPr/>
          <a:lstStyle>
            <a:lvl1pPr>
              <a:defRPr/>
            </a:lvl1pPr>
          </a:lstStyle>
          <a:p>
            <a:pPr>
              <a:defRPr/>
            </a:pPr>
            <a:fld id="{9E659AA9-E3B6-45FB-B6A6-B32F44C57011}" type="slidenum">
              <a:rPr lang="en-US" altLang="en-US"/>
              <a:pPr>
                <a:defRPr/>
              </a:pPr>
              <a:t>‹#›</a:t>
            </a:fld>
            <a:endParaRPr lang="en-US" altLang="en-US"/>
          </a:p>
        </p:txBody>
      </p:sp>
    </p:spTree>
    <p:extLst>
      <p:ext uri="{BB962C8B-B14F-4D97-AF65-F5344CB8AC3E}">
        <p14:creationId xmlns:p14="http://schemas.microsoft.com/office/powerpoint/2010/main" val="423237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06" y="425566"/>
            <a:ext cx="4975729" cy="1811130"/>
          </a:xfrm>
        </p:spPr>
        <p:txBody>
          <a:bodyPr anchor="b"/>
          <a:lstStyle>
            <a:lvl1pPr algn="l">
              <a:defRPr sz="3200" b="1"/>
            </a:lvl1pPr>
          </a:lstStyle>
          <a:p>
            <a:r>
              <a:rPr lang="en-GB"/>
              <a:t>Click to edit Master title style</a:t>
            </a:r>
            <a:endParaRPr lang="en-US"/>
          </a:p>
        </p:txBody>
      </p:sp>
      <p:sp>
        <p:nvSpPr>
          <p:cNvPr id="3" name="Content Placeholder 2"/>
          <p:cNvSpPr>
            <a:spLocks noGrp="1"/>
          </p:cNvSpPr>
          <p:nvPr>
            <p:ph idx="1"/>
          </p:nvPr>
        </p:nvSpPr>
        <p:spPr>
          <a:xfrm>
            <a:off x="5913108" y="425567"/>
            <a:ext cx="8454799" cy="9122456"/>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56206" y="2236697"/>
            <a:ext cx="4975729" cy="7311326"/>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BF1D3869-45C6-4C9D-A4F6-968D36BF255D}"/>
              </a:ext>
            </a:extLst>
          </p:cNvPr>
          <p:cNvSpPr>
            <a:spLocks noGrp="1"/>
          </p:cNvSpPr>
          <p:nvPr>
            <p:ph type="dt" sz="half" idx="10"/>
          </p:nvPr>
        </p:nvSpPr>
        <p:spPr/>
        <p:txBody>
          <a:bodyPr/>
          <a:lstStyle>
            <a:lvl1pPr>
              <a:defRPr/>
            </a:lvl1pPr>
          </a:lstStyle>
          <a:p>
            <a:pPr>
              <a:defRPr/>
            </a:pPr>
            <a:fld id="{2491537A-C408-476E-8EFA-EB2A80F5737E}" type="datetimeFigureOut">
              <a:rPr lang="en-US" altLang="en-US"/>
              <a:pPr>
                <a:defRPr/>
              </a:pPr>
              <a:t>5/23/2019</a:t>
            </a:fld>
            <a:endParaRPr lang="en-US" altLang="en-US"/>
          </a:p>
        </p:txBody>
      </p:sp>
      <p:sp>
        <p:nvSpPr>
          <p:cNvPr id="6" name="Footer Placeholder 4">
            <a:extLst>
              <a:ext uri="{FF2B5EF4-FFF2-40B4-BE49-F238E27FC236}">
                <a16:creationId xmlns:a16="http://schemas.microsoft.com/office/drawing/2014/main" id="{AB1B6AAD-1CED-45D4-A5D9-443367397B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78D99E-D48B-4B00-B7A0-E3BAEB1E6D32}"/>
              </a:ext>
            </a:extLst>
          </p:cNvPr>
          <p:cNvSpPr>
            <a:spLocks noGrp="1"/>
          </p:cNvSpPr>
          <p:nvPr>
            <p:ph type="sldNum" sz="quarter" idx="12"/>
          </p:nvPr>
        </p:nvSpPr>
        <p:spPr/>
        <p:txBody>
          <a:bodyPr/>
          <a:lstStyle>
            <a:lvl1pPr>
              <a:defRPr/>
            </a:lvl1pPr>
          </a:lstStyle>
          <a:p>
            <a:pPr>
              <a:defRPr/>
            </a:pPr>
            <a:fld id="{57ADEF7C-D7BB-4A91-87B1-2CCC6236E3CE}" type="slidenum">
              <a:rPr lang="en-US" altLang="en-US"/>
              <a:pPr>
                <a:defRPr/>
              </a:pPr>
              <a:t>‹#›</a:t>
            </a:fld>
            <a:endParaRPr lang="en-US" altLang="en-US"/>
          </a:p>
        </p:txBody>
      </p:sp>
    </p:spTree>
    <p:extLst>
      <p:ext uri="{BB962C8B-B14F-4D97-AF65-F5344CB8AC3E}">
        <p14:creationId xmlns:p14="http://schemas.microsoft.com/office/powerpoint/2010/main" val="225802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432" y="7482047"/>
            <a:ext cx="9074468" cy="883298"/>
          </a:xfrm>
        </p:spPr>
        <p:txBody>
          <a:bodyPr anchor="b"/>
          <a:lstStyle>
            <a:lvl1pPr algn="l">
              <a:defRPr sz="3200" b="1"/>
            </a:lvl1pPr>
          </a:lstStyle>
          <a:p>
            <a:r>
              <a:rPr lang="en-GB"/>
              <a:t>Click to edit Master title style</a:t>
            </a:r>
            <a:endParaRPr lang="en-US"/>
          </a:p>
        </p:txBody>
      </p:sp>
      <p:sp>
        <p:nvSpPr>
          <p:cNvPr id="3" name="Picture Placeholder 2"/>
          <p:cNvSpPr>
            <a:spLocks noGrp="1"/>
          </p:cNvSpPr>
          <p:nvPr>
            <p:ph type="pic" idx="1"/>
          </p:nvPr>
        </p:nvSpPr>
        <p:spPr>
          <a:xfrm>
            <a:off x="2964432" y="955049"/>
            <a:ext cx="9074468" cy="6413183"/>
          </a:xfrm>
        </p:spPr>
        <p:txBody>
          <a:bodyPr rtlCol="0">
            <a:normAutofit/>
          </a:bodyPr>
          <a:lstStyle>
            <a:lvl1pPr marL="0" indent="0">
              <a:buNone/>
              <a:defRPr sz="5200"/>
            </a:lvl1pPr>
            <a:lvl2pPr marL="737464" indent="0">
              <a:buNone/>
              <a:defRPr sz="4500"/>
            </a:lvl2pPr>
            <a:lvl3pPr marL="1474927" indent="0">
              <a:buNone/>
              <a:defRPr sz="3900"/>
            </a:lvl3pPr>
            <a:lvl4pPr marL="2212391" indent="0">
              <a:buNone/>
              <a:defRPr sz="3200"/>
            </a:lvl4pPr>
            <a:lvl5pPr marL="2949854" indent="0">
              <a:buNone/>
              <a:defRPr sz="3200"/>
            </a:lvl5pPr>
            <a:lvl6pPr marL="3687318" indent="0">
              <a:buNone/>
              <a:defRPr sz="3200"/>
            </a:lvl6pPr>
            <a:lvl7pPr marL="4424782" indent="0">
              <a:buNone/>
              <a:defRPr sz="3200"/>
            </a:lvl7pPr>
            <a:lvl8pPr marL="5162245" indent="0">
              <a:buNone/>
              <a:defRPr sz="3200"/>
            </a:lvl8pPr>
            <a:lvl9pPr marL="5899709" indent="0">
              <a:buNone/>
              <a:defRPr sz="3200"/>
            </a:lvl9pPr>
          </a:lstStyle>
          <a:p>
            <a:pPr lvl="0"/>
            <a:endParaRPr lang="en-US" noProof="0"/>
          </a:p>
        </p:txBody>
      </p:sp>
      <p:sp>
        <p:nvSpPr>
          <p:cNvPr id="4" name="Text Placeholder 3"/>
          <p:cNvSpPr>
            <a:spLocks noGrp="1"/>
          </p:cNvSpPr>
          <p:nvPr>
            <p:ph type="body" sz="half" idx="2"/>
          </p:nvPr>
        </p:nvSpPr>
        <p:spPr>
          <a:xfrm>
            <a:off x="2964432" y="8365344"/>
            <a:ext cx="9074468" cy="1254430"/>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F348654E-7721-477C-AEEA-48B72C639E35}"/>
              </a:ext>
            </a:extLst>
          </p:cNvPr>
          <p:cNvSpPr>
            <a:spLocks noGrp="1"/>
          </p:cNvSpPr>
          <p:nvPr>
            <p:ph type="dt" sz="half" idx="10"/>
          </p:nvPr>
        </p:nvSpPr>
        <p:spPr/>
        <p:txBody>
          <a:bodyPr/>
          <a:lstStyle>
            <a:lvl1pPr>
              <a:defRPr/>
            </a:lvl1pPr>
          </a:lstStyle>
          <a:p>
            <a:pPr>
              <a:defRPr/>
            </a:pPr>
            <a:fld id="{C3A69B52-B884-441A-BB6B-26439517FEA7}" type="datetimeFigureOut">
              <a:rPr lang="en-US" altLang="en-US"/>
              <a:pPr>
                <a:defRPr/>
              </a:pPr>
              <a:t>5/23/2019</a:t>
            </a:fld>
            <a:endParaRPr lang="en-US" altLang="en-US"/>
          </a:p>
        </p:txBody>
      </p:sp>
      <p:sp>
        <p:nvSpPr>
          <p:cNvPr id="6" name="Footer Placeholder 4">
            <a:extLst>
              <a:ext uri="{FF2B5EF4-FFF2-40B4-BE49-F238E27FC236}">
                <a16:creationId xmlns:a16="http://schemas.microsoft.com/office/drawing/2014/main" id="{87EBCB23-D6D9-4155-B7C3-EED4E7768E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C88602-605A-402D-AF6F-BEDCD692E633}"/>
              </a:ext>
            </a:extLst>
          </p:cNvPr>
          <p:cNvSpPr>
            <a:spLocks noGrp="1"/>
          </p:cNvSpPr>
          <p:nvPr>
            <p:ph type="sldNum" sz="quarter" idx="12"/>
          </p:nvPr>
        </p:nvSpPr>
        <p:spPr/>
        <p:txBody>
          <a:bodyPr/>
          <a:lstStyle>
            <a:lvl1pPr>
              <a:defRPr/>
            </a:lvl1pPr>
          </a:lstStyle>
          <a:p>
            <a:pPr>
              <a:defRPr/>
            </a:pPr>
            <a:fld id="{E94257C2-AABD-4C10-B507-919C88C8628D}" type="slidenum">
              <a:rPr lang="en-US" altLang="en-US"/>
              <a:pPr>
                <a:defRPr/>
              </a:pPr>
              <a:t>‹#›</a:t>
            </a:fld>
            <a:endParaRPr lang="en-US" altLang="en-US"/>
          </a:p>
        </p:txBody>
      </p:sp>
    </p:spTree>
    <p:extLst>
      <p:ext uri="{BB962C8B-B14F-4D97-AF65-F5344CB8AC3E}">
        <p14:creationId xmlns:p14="http://schemas.microsoft.com/office/powerpoint/2010/main" val="100138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624C0D-66FB-416F-B39B-3DC9E1DC2417}"/>
              </a:ext>
            </a:extLst>
          </p:cNvPr>
          <p:cNvSpPr>
            <a:spLocks noGrp="1"/>
          </p:cNvSpPr>
          <p:nvPr>
            <p:ph type="title"/>
          </p:nvPr>
        </p:nvSpPr>
        <p:spPr bwMode="auto">
          <a:xfrm>
            <a:off x="755650" y="428625"/>
            <a:ext cx="136128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93" tIns="73746" rIns="147493" bIns="73746"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88F535B-B03E-4C22-B7ED-CE122708C418}"/>
              </a:ext>
            </a:extLst>
          </p:cNvPr>
          <p:cNvSpPr>
            <a:spLocks noGrp="1"/>
          </p:cNvSpPr>
          <p:nvPr>
            <p:ph type="body" idx="1"/>
          </p:nvPr>
        </p:nvSpPr>
        <p:spPr bwMode="auto">
          <a:xfrm>
            <a:off x="755650" y="2493963"/>
            <a:ext cx="13612813"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93" tIns="73746" rIns="147493" bIns="7374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C1A44CA-0AEC-43B7-997A-FAAFEA1B0724}"/>
              </a:ext>
            </a:extLst>
          </p:cNvPr>
          <p:cNvSpPr>
            <a:spLocks noGrp="1"/>
          </p:cNvSpPr>
          <p:nvPr>
            <p:ph type="dt" sz="half" idx="2"/>
          </p:nvPr>
        </p:nvSpPr>
        <p:spPr>
          <a:xfrm>
            <a:off x="755650" y="9906000"/>
            <a:ext cx="3529013" cy="569913"/>
          </a:xfrm>
          <a:prstGeom prst="rect">
            <a:avLst/>
          </a:prstGeom>
        </p:spPr>
        <p:txBody>
          <a:bodyPr vert="horz" wrap="square" lIns="147493" tIns="73746" rIns="147493" bIns="73746" numCol="1" anchor="ctr" anchorCtr="0" compatLnSpc="1">
            <a:prstTxWarp prst="textNoShape">
              <a:avLst/>
            </a:prstTxWarp>
          </a:bodyPr>
          <a:lstStyle>
            <a:lvl1pPr eaLnBrk="1" hangingPunct="1">
              <a:defRPr sz="1900">
                <a:solidFill>
                  <a:srgbClr val="898989"/>
                </a:solidFill>
              </a:defRPr>
            </a:lvl1pPr>
          </a:lstStyle>
          <a:p>
            <a:pPr>
              <a:defRPr/>
            </a:pPr>
            <a:fld id="{E7B414B9-4835-4B6E-8981-5612F3E88CDE}" type="datetimeFigureOut">
              <a:rPr lang="en-US" altLang="en-US"/>
              <a:pPr>
                <a:defRPr/>
              </a:pPr>
              <a:t>5/23/2019</a:t>
            </a:fld>
            <a:endParaRPr lang="en-US" altLang="en-US"/>
          </a:p>
        </p:txBody>
      </p:sp>
      <p:sp>
        <p:nvSpPr>
          <p:cNvPr id="5" name="Footer Placeholder 4">
            <a:extLst>
              <a:ext uri="{FF2B5EF4-FFF2-40B4-BE49-F238E27FC236}">
                <a16:creationId xmlns:a16="http://schemas.microsoft.com/office/drawing/2014/main" id="{2EA826E6-84E3-4B42-BAEE-8D5F2BA8862D}"/>
              </a:ext>
            </a:extLst>
          </p:cNvPr>
          <p:cNvSpPr>
            <a:spLocks noGrp="1"/>
          </p:cNvSpPr>
          <p:nvPr>
            <p:ph type="ftr" sz="quarter" idx="3"/>
          </p:nvPr>
        </p:nvSpPr>
        <p:spPr>
          <a:xfrm>
            <a:off x="5167313" y="9906000"/>
            <a:ext cx="4789487" cy="569913"/>
          </a:xfrm>
          <a:prstGeom prst="rect">
            <a:avLst/>
          </a:prstGeom>
        </p:spPr>
        <p:txBody>
          <a:bodyPr vert="horz" lIns="147493" tIns="73746" rIns="147493" bIns="73746" rtlCol="0" anchor="ctr"/>
          <a:lstStyle>
            <a:lvl1pPr algn="ctr" defTabSz="737464" eaLnBrk="1" fontAlgn="auto" hangingPunct="1">
              <a:spcBef>
                <a:spcPts val="0"/>
              </a:spcBef>
              <a:spcAft>
                <a:spcPts val="0"/>
              </a:spcAft>
              <a:defRPr sz="19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571E951-854A-4C03-9560-8800EDF457AB}"/>
              </a:ext>
            </a:extLst>
          </p:cNvPr>
          <p:cNvSpPr>
            <a:spLocks noGrp="1"/>
          </p:cNvSpPr>
          <p:nvPr>
            <p:ph type="sldNum" sz="quarter" idx="4"/>
          </p:nvPr>
        </p:nvSpPr>
        <p:spPr>
          <a:xfrm>
            <a:off x="10839450" y="9906000"/>
            <a:ext cx="3529013" cy="569913"/>
          </a:xfrm>
          <a:prstGeom prst="rect">
            <a:avLst/>
          </a:prstGeom>
        </p:spPr>
        <p:txBody>
          <a:bodyPr vert="horz" wrap="square" lIns="147493" tIns="73746" rIns="147493" bIns="73746" numCol="1" anchor="ctr" anchorCtr="0" compatLnSpc="1">
            <a:prstTxWarp prst="textNoShape">
              <a:avLst/>
            </a:prstTxWarp>
          </a:bodyPr>
          <a:lstStyle>
            <a:lvl1pPr algn="r" eaLnBrk="1" hangingPunct="1">
              <a:defRPr sz="1900">
                <a:solidFill>
                  <a:srgbClr val="898989"/>
                </a:solidFill>
              </a:defRPr>
            </a:lvl1pPr>
          </a:lstStyle>
          <a:p>
            <a:pPr>
              <a:defRPr/>
            </a:pPr>
            <a:fld id="{A145C4BF-83ED-4BB1-8782-15849E15C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6600" rtl="0" eaLnBrk="0" fontAlgn="base" hangingPunct="0">
        <a:spcBef>
          <a:spcPct val="0"/>
        </a:spcBef>
        <a:spcAft>
          <a:spcPct val="0"/>
        </a:spcAft>
        <a:defRPr sz="7100" kern="1200">
          <a:solidFill>
            <a:schemeClr val="tx1"/>
          </a:solidFill>
          <a:latin typeface="+mj-lt"/>
          <a:ea typeface="MS PGothic" panose="020B0600070205080204" pitchFamily="34" charset="-128"/>
          <a:cs typeface="ＭＳ Ｐゴシック" charset="0"/>
        </a:defRPr>
      </a:lvl1pPr>
      <a:lvl2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2pPr>
      <a:lvl3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3pPr>
      <a:lvl4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4pPr>
      <a:lvl5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5pPr>
      <a:lvl6pPr marL="4572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6pPr>
      <a:lvl7pPr marL="9144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7pPr>
      <a:lvl8pPr marL="13716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8pPr>
      <a:lvl9pPr marL="18288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9pPr>
    </p:titleStyle>
    <p:bodyStyle>
      <a:lvl1pPr marL="552450" indent="-552450" algn="l" defTabSz="736600" rtl="0" eaLnBrk="0" fontAlgn="base" hangingPunct="0">
        <a:spcBef>
          <a:spcPct val="20000"/>
        </a:spcBef>
        <a:spcAft>
          <a:spcPct val="0"/>
        </a:spcAft>
        <a:buFont typeface="Arial" panose="020B0604020202020204" pitchFamily="34" charset="0"/>
        <a:buChar char="•"/>
        <a:defRPr sz="5200" kern="1200">
          <a:solidFill>
            <a:schemeClr val="tx1"/>
          </a:solidFill>
          <a:latin typeface="+mn-lt"/>
          <a:ea typeface="MS PGothic" panose="020B0600070205080204" pitchFamily="34" charset="-128"/>
          <a:cs typeface="ＭＳ Ｐゴシック" charset="0"/>
        </a:defRPr>
      </a:lvl1pPr>
      <a:lvl2pPr marL="1196975" indent="-460375" algn="l" defTabSz="73660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S PGothic" panose="020B0600070205080204" pitchFamily="34" charset="-128"/>
          <a:cs typeface="+mn-cs"/>
        </a:defRPr>
      </a:lvl2pPr>
      <a:lvl3pPr marL="1843088" indent="-368300" algn="l" defTabSz="7366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S PGothic" panose="020B0600070205080204" pitchFamily="34" charset="-128"/>
          <a:cs typeface="+mn-cs"/>
        </a:defRPr>
      </a:lvl3pPr>
      <a:lvl4pPr marL="2579688" indent="-368300" algn="l" defTabSz="7366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4pPr>
      <a:lvl5pPr marL="3317875" indent="-368300" algn="l" defTabSz="7366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theconversation.com/do-mobile-devices-in-the-classroom-really-improve-learning-outcomes-38740"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http://citeseerx.ist.psu.edu/viewdoc/download?doi=10.1.1.455.9299&amp;rep=rep1&amp;type=pdf"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pur.pdf">
            <a:extLst>
              <a:ext uri="{FF2B5EF4-FFF2-40B4-BE49-F238E27FC236}">
                <a16:creationId xmlns:a16="http://schemas.microsoft.com/office/drawing/2014/main" id="{F6B79E1F-4740-472B-9CE7-CBDEA02CC2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4C7BB212-3CA6-4CC0-951B-1A2E5401A9E4}"/>
              </a:ext>
            </a:extLst>
          </p:cNvPr>
          <p:cNvSpPr txBox="1">
            <a:spLocks noChangeArrowheads="1"/>
          </p:cNvSpPr>
          <p:nvPr/>
        </p:nvSpPr>
        <p:spPr bwMode="auto">
          <a:xfrm>
            <a:off x="8831263" y="571500"/>
            <a:ext cx="5788025" cy="1200150"/>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737464" eaLnBrk="1" fontAlgn="auto" hangingPunct="1">
              <a:spcBef>
                <a:spcPts val="0"/>
              </a:spcBef>
              <a:spcAft>
                <a:spcPts val="0"/>
              </a:spcAft>
              <a:defRPr/>
            </a:pPr>
            <a:r>
              <a:rPr lang="en-US" sz="3600" b="1">
                <a:solidFill>
                  <a:schemeClr val="bg1"/>
                </a:solidFill>
                <a:latin typeface="+mn-lt"/>
                <a:cs typeface="Helvetica" panose="020B0604020202020204" pitchFamily="34" charset="0"/>
              </a:rPr>
              <a:t>Learning and Teaching Innovation Award</a:t>
            </a:r>
          </a:p>
        </p:txBody>
      </p:sp>
      <p:sp>
        <p:nvSpPr>
          <p:cNvPr id="2053" name="TextBox 1">
            <a:extLst>
              <a:ext uri="{FF2B5EF4-FFF2-40B4-BE49-F238E27FC236}">
                <a16:creationId xmlns:a16="http://schemas.microsoft.com/office/drawing/2014/main" id="{FE5AFBC0-3A64-4C42-8548-DFD054A52291}"/>
              </a:ext>
            </a:extLst>
          </p:cNvPr>
          <p:cNvSpPr txBox="1">
            <a:spLocks noChangeArrowheads="1"/>
          </p:cNvSpPr>
          <p:nvPr/>
        </p:nvSpPr>
        <p:spPr bwMode="auto">
          <a:xfrm>
            <a:off x="4313238" y="579438"/>
            <a:ext cx="6108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3200" dirty="0">
                <a:solidFill>
                  <a:schemeClr val="bg1"/>
                </a:solidFill>
              </a:rPr>
              <a:t>Improving the Engagement of Engineering Students in Laboratory Activities Using QR Codes</a:t>
            </a:r>
          </a:p>
        </p:txBody>
      </p:sp>
      <p:sp>
        <p:nvSpPr>
          <p:cNvPr id="46" name="TextBox 45">
            <a:extLst>
              <a:ext uri="{FF2B5EF4-FFF2-40B4-BE49-F238E27FC236}">
                <a16:creationId xmlns:a16="http://schemas.microsoft.com/office/drawing/2014/main" id="{697C2360-D92A-47F3-BDBB-2785F1CB2004}"/>
              </a:ext>
            </a:extLst>
          </p:cNvPr>
          <p:cNvSpPr txBox="1"/>
          <p:nvPr/>
        </p:nvSpPr>
        <p:spPr>
          <a:xfrm>
            <a:off x="329388" y="9913358"/>
            <a:ext cx="13759339" cy="43088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alibri"/>
                <a:ea typeface="MS PGothic"/>
                <a:cs typeface="Calibri"/>
              </a:rPr>
              <a:t>Lynch M (2015) Do mobile devices in the classroom really improve learning outcomes? Available at: </a:t>
            </a:r>
            <a:r>
              <a:rPr lang="en-GB" sz="1100" dirty="0">
                <a:latin typeface="Calibri"/>
                <a:ea typeface="MS PGothic"/>
                <a:cs typeface="Calibri"/>
                <a:hlinkClick r:id="rId3"/>
              </a:rPr>
              <a:t>http://theconversation.com/do-mobile-devices-in-the-classroom-really-improve-learning-outcomes-38740</a:t>
            </a:r>
            <a:endParaRPr lang="en-US" sz="1100" dirty="0">
              <a:latin typeface="Calibri"/>
              <a:ea typeface="MS PGothic"/>
              <a:cs typeface="Calibri"/>
            </a:endParaRPr>
          </a:p>
          <a:p>
            <a:r>
              <a:rPr lang="en-GB" sz="1100" dirty="0">
                <a:latin typeface="Calibri"/>
                <a:ea typeface="MS PGothic"/>
                <a:cs typeface="Calibri"/>
              </a:rPr>
              <a:t>Muller J, et al (2011) Students learning with mobile technologies in and out of the classroom. Available at: </a:t>
            </a:r>
            <a:r>
              <a:rPr lang="en-GB" sz="1100" dirty="0">
                <a:latin typeface="Calibri"/>
                <a:ea typeface="MS PGothic"/>
                <a:cs typeface="Calibri"/>
                <a:hlinkClick r:id="rId4"/>
              </a:rPr>
              <a:t>http://citeseerx.ist.psu.edu/viewdoc/download?doi=10.1.1.455.9299&amp;rep=rep1&amp;type=pdf</a:t>
            </a:r>
            <a:endParaRPr lang="en-GB" sz="1100" dirty="0">
              <a:latin typeface="Calibri"/>
              <a:ea typeface="MS PGothic"/>
              <a:cs typeface="Calibri"/>
            </a:endParaRPr>
          </a:p>
        </p:txBody>
      </p:sp>
      <p:sp>
        <p:nvSpPr>
          <p:cNvPr id="48" name="TextBox 47">
            <a:extLst>
              <a:ext uri="{FF2B5EF4-FFF2-40B4-BE49-F238E27FC236}">
                <a16:creationId xmlns:a16="http://schemas.microsoft.com/office/drawing/2014/main" id="{335435E2-CE9C-47F2-8DA2-1B6B7CDBF2DD}"/>
              </a:ext>
            </a:extLst>
          </p:cNvPr>
          <p:cNvSpPr txBox="1"/>
          <p:nvPr/>
        </p:nvSpPr>
        <p:spPr>
          <a:xfrm>
            <a:off x="504146" y="2384119"/>
            <a:ext cx="8429994" cy="3170099"/>
          </a:xfrm>
          <a:prstGeom prst="rect">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spcAft>
                <a:spcPts val="0"/>
              </a:spcAft>
            </a:pPr>
            <a:r>
              <a:rPr lang="en-GB" sz="2000" b="1" u="sng" dirty="0">
                <a:latin typeface="Calibri"/>
                <a:ea typeface="MS PGothic"/>
                <a:cs typeface="Calibri"/>
              </a:rPr>
              <a:t>Instructional</a:t>
            </a:r>
            <a:r>
              <a:rPr lang="en-GB" sz="2000" b="1" u="sng" dirty="0">
                <a:solidFill>
                  <a:schemeClr val="bg1"/>
                </a:solidFill>
                <a:latin typeface="Calibri"/>
                <a:ea typeface="MS PGothic"/>
                <a:cs typeface="Calibri"/>
              </a:rPr>
              <a:t> </a:t>
            </a:r>
            <a:r>
              <a:rPr lang="en-GB" sz="2000" b="1" u="sng" dirty="0">
                <a:latin typeface="Calibri"/>
                <a:ea typeface="MS PGothic"/>
                <a:cs typeface="Calibri"/>
              </a:rPr>
              <a:t>Videos Accessed via Quick Response (QR) Codes</a:t>
            </a:r>
            <a:endParaRPr lang="en-US" sz="2000" b="1" u="sng" dirty="0">
              <a:latin typeface="Calibri"/>
              <a:ea typeface="MS PGothic"/>
              <a:cs typeface="Calibri"/>
            </a:endParaRPr>
          </a:p>
          <a:p>
            <a:pPr algn="ctr">
              <a:spcAft>
                <a:spcPts val="0"/>
              </a:spcAft>
            </a:pPr>
            <a:endParaRPr lang="en-GB" sz="2000" b="1" dirty="0">
              <a:latin typeface="Calibri"/>
              <a:ea typeface="MS PGothic"/>
              <a:cs typeface="Calibri"/>
            </a:endParaRPr>
          </a:p>
          <a:p>
            <a:r>
              <a:rPr lang="en-GB" sz="2000" dirty="0">
                <a:latin typeface="Calibri"/>
                <a:ea typeface="MS PGothic"/>
                <a:cs typeface="Calibri"/>
              </a:rPr>
              <a:t>This project intents to enhance knowledge and develop confidence in practical skills and to increase satisfaction with the activities through the engagement with personal technology like smartphones and tablets. </a:t>
            </a:r>
          </a:p>
          <a:p>
            <a:pPr marL="342900" indent="-342900">
              <a:spcAft>
                <a:spcPts val="0"/>
              </a:spcAft>
              <a:buFont typeface="Arial,Sans-Serif"/>
              <a:buChar char="•"/>
            </a:pPr>
            <a:r>
              <a:rPr lang="en-GB" sz="2000" dirty="0">
                <a:latin typeface="Calibri"/>
                <a:ea typeface="MS PGothic"/>
                <a:cs typeface="Calibri"/>
              </a:rPr>
              <a:t>Personal technology as an “anywhere, anytime” learning tool to support the development of self-regulated learners, encouraging independent learning through engagement (Mueller 2011)</a:t>
            </a:r>
            <a:endParaRPr lang="en-US" sz="2000" dirty="0">
              <a:latin typeface="Calibri"/>
              <a:ea typeface="MS PGothic"/>
              <a:cs typeface="Calibri"/>
            </a:endParaRPr>
          </a:p>
          <a:p>
            <a:pPr marL="342900" indent="-342900">
              <a:spcAft>
                <a:spcPts val="0"/>
              </a:spcAft>
              <a:buFont typeface="Arial,Sans-Serif"/>
              <a:buChar char="•"/>
            </a:pPr>
            <a:r>
              <a:rPr lang="en-GB" sz="2000" dirty="0">
                <a:latin typeface="Calibri"/>
                <a:ea typeface="MS PGothic"/>
                <a:cs typeface="Calibri"/>
              </a:rPr>
              <a:t>Increase excitement, positive responses when using mobile devices and hence tend to stay focus longer (Lynch, 2015)</a:t>
            </a:r>
          </a:p>
        </p:txBody>
      </p:sp>
      <p:sp>
        <p:nvSpPr>
          <p:cNvPr id="49" name="TextBox 48">
            <a:extLst>
              <a:ext uri="{FF2B5EF4-FFF2-40B4-BE49-F238E27FC236}">
                <a16:creationId xmlns:a16="http://schemas.microsoft.com/office/drawing/2014/main" id="{BB6A3AE4-69A0-4C29-B04F-82874E012FF1}"/>
              </a:ext>
            </a:extLst>
          </p:cNvPr>
          <p:cNvSpPr txBox="1"/>
          <p:nvPr/>
        </p:nvSpPr>
        <p:spPr>
          <a:xfrm>
            <a:off x="521771" y="5748864"/>
            <a:ext cx="8429994" cy="4093428"/>
          </a:xfrm>
          <a:prstGeom prst="rect">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u="sng" dirty="0">
                <a:latin typeface="Calibri"/>
                <a:ea typeface="MS PGothic"/>
                <a:cs typeface="Calibri"/>
              </a:rPr>
              <a:t>Implementation</a:t>
            </a:r>
            <a:endParaRPr lang="en-US" sz="2000" b="1" u="sng" dirty="0">
              <a:latin typeface="Calibri"/>
              <a:ea typeface="MS PGothic"/>
              <a:cs typeface="Calibri"/>
            </a:endParaRPr>
          </a:p>
          <a:p>
            <a:pPr algn="ctr"/>
            <a:endParaRPr lang="en-GB" sz="2000" b="1" dirty="0">
              <a:latin typeface="Calibri"/>
              <a:ea typeface="MS PGothic"/>
              <a:cs typeface="Calibri"/>
            </a:endParaRPr>
          </a:p>
          <a:p>
            <a:r>
              <a:rPr lang="en-GB" sz="2000" b="1" u="sng" dirty="0">
                <a:latin typeface="Calibri"/>
                <a:ea typeface="MS PGothic"/>
                <a:cs typeface="Calibri"/>
              </a:rPr>
              <a:t>Aim</a:t>
            </a:r>
            <a:r>
              <a:rPr lang="en-GB" sz="2000" dirty="0">
                <a:latin typeface="Calibri"/>
                <a:ea typeface="MS PGothic"/>
                <a:cs typeface="Calibri"/>
              </a:rPr>
              <a:t>: To equip students with knowledge and training to safely perform their lab activities using bespoke instructional materials.</a:t>
            </a:r>
            <a:endParaRPr lang="en-US" sz="2000" dirty="0">
              <a:latin typeface="Calibri"/>
              <a:ea typeface="MS PGothic"/>
              <a:cs typeface="Calibri"/>
            </a:endParaRPr>
          </a:p>
          <a:p>
            <a:r>
              <a:rPr lang="en-GB" sz="2000" b="1" u="sng" dirty="0">
                <a:latin typeface="Calibri"/>
                <a:ea typeface="MS PGothic"/>
                <a:cs typeface="Calibri"/>
              </a:rPr>
              <a:t>Objective</a:t>
            </a:r>
            <a:r>
              <a:rPr lang="en-GB" sz="2000" dirty="0">
                <a:latin typeface="Calibri"/>
                <a:ea typeface="MS PGothic"/>
                <a:cs typeface="Calibri"/>
              </a:rPr>
              <a:t>: To develop bespoke instructional videos and relevant training materials and to link these instructions to purposefully generated QR codes that will be available on or near each equipment and activity location</a:t>
            </a:r>
            <a:endParaRPr lang="en-US" sz="2000" dirty="0">
              <a:latin typeface="Calibri"/>
              <a:ea typeface="MS PGothic"/>
              <a:cs typeface="Calibri"/>
            </a:endParaRPr>
          </a:p>
          <a:p>
            <a:r>
              <a:rPr lang="en-GB" sz="2000" b="1" u="sng" dirty="0">
                <a:latin typeface="Calibri"/>
                <a:ea typeface="MS PGothic"/>
                <a:cs typeface="Calibri"/>
              </a:rPr>
              <a:t>What</a:t>
            </a:r>
            <a:r>
              <a:rPr lang="en-GB" sz="2000" dirty="0">
                <a:latin typeface="Calibri"/>
                <a:ea typeface="MS PGothic"/>
                <a:cs typeface="Calibri"/>
              </a:rPr>
              <a:t>: Instructional videos for most commonly used equipment in taught modules across all levels and cohorts within the School</a:t>
            </a:r>
          </a:p>
          <a:p>
            <a:r>
              <a:rPr lang="en-GB" sz="2000" b="1" u="sng" dirty="0">
                <a:latin typeface="Calibri"/>
                <a:ea typeface="MS PGothic"/>
                <a:cs typeface="Calibri"/>
              </a:rPr>
              <a:t>How</a:t>
            </a:r>
            <a:r>
              <a:rPr lang="en-GB" sz="2000" dirty="0">
                <a:latin typeface="Calibri"/>
                <a:ea typeface="MS PGothic"/>
                <a:cs typeface="Calibri"/>
              </a:rPr>
              <a:t>: User centred videos focussing on safe working principles captured on video. Link to video on generated QR code located on or in the vicinity of the equipment for ease of access.</a:t>
            </a:r>
          </a:p>
          <a:p>
            <a:endParaRPr lang="en-GB" sz="2000" dirty="0">
              <a:latin typeface="Calibri"/>
              <a:ea typeface="MS PGothic"/>
              <a:cs typeface="Calibri"/>
            </a:endParaRPr>
          </a:p>
        </p:txBody>
      </p:sp>
      <p:grpSp>
        <p:nvGrpSpPr>
          <p:cNvPr id="8" name="Group 7">
            <a:extLst>
              <a:ext uri="{FF2B5EF4-FFF2-40B4-BE49-F238E27FC236}">
                <a16:creationId xmlns:a16="http://schemas.microsoft.com/office/drawing/2014/main" id="{76C09682-BF9F-40F7-A107-5C33F4BAC37F}"/>
              </a:ext>
            </a:extLst>
          </p:cNvPr>
          <p:cNvGrpSpPr/>
          <p:nvPr/>
        </p:nvGrpSpPr>
        <p:grpSpPr>
          <a:xfrm>
            <a:off x="12164104" y="7644727"/>
            <a:ext cx="2704592" cy="2388353"/>
            <a:chOff x="2296523" y="7651871"/>
            <a:chExt cx="2743200" cy="2269060"/>
          </a:xfrm>
        </p:grpSpPr>
        <p:sp>
          <p:nvSpPr>
            <p:cNvPr id="12" name="Rectangle: Rounded Corners 11">
              <a:extLst>
                <a:ext uri="{FF2B5EF4-FFF2-40B4-BE49-F238E27FC236}">
                  <a16:creationId xmlns:a16="http://schemas.microsoft.com/office/drawing/2014/main" id="{C7EC5430-89AE-46EA-A39D-D7A603609910}"/>
                </a:ext>
              </a:extLst>
            </p:cNvPr>
            <p:cNvSpPr/>
            <p:nvPr/>
          </p:nvSpPr>
          <p:spPr>
            <a:xfrm>
              <a:off x="2635261" y="7651871"/>
              <a:ext cx="2070634" cy="2269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2">
              <a:extLst>
                <a:ext uri="{FF2B5EF4-FFF2-40B4-BE49-F238E27FC236}">
                  <a16:creationId xmlns:a16="http://schemas.microsoft.com/office/drawing/2014/main" id="{B6A857F4-20E7-4FD5-A5A3-BEB542E6B08A}"/>
                </a:ext>
              </a:extLst>
            </p:cNvPr>
            <p:cNvSpPr txBox="1"/>
            <p:nvPr/>
          </p:nvSpPr>
          <p:spPr>
            <a:xfrm>
              <a:off x="2296523" y="9535881"/>
              <a:ext cx="2743200" cy="2631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rgbClr val="000000"/>
                  </a:solidFill>
                  <a:latin typeface="Arial"/>
                  <a:ea typeface="Tahoma"/>
                  <a:cs typeface="Arial"/>
                </a:rPr>
                <a:t>SCAN FOR SOLDER</a:t>
              </a:r>
              <a:endParaRPr lang="en-US" sz="1200" dirty="0"/>
            </a:p>
          </p:txBody>
        </p:sp>
        <p:pic>
          <p:nvPicPr>
            <p:cNvPr id="19" name="Picture 18">
              <a:extLst>
                <a:ext uri="{FF2B5EF4-FFF2-40B4-BE49-F238E27FC236}">
                  <a16:creationId xmlns:a16="http://schemas.microsoft.com/office/drawing/2014/main" id="{B1ABB042-F71D-45F9-A2D4-79A4FC4E1C93}"/>
                </a:ext>
              </a:extLst>
            </p:cNvPr>
            <p:cNvPicPr/>
            <p:nvPr/>
          </p:nvPicPr>
          <p:blipFill rotWithShape="1">
            <a:blip r:embed="rId5" cstate="print">
              <a:extLst>
                <a:ext uri="{28A0092B-C50C-407E-A947-70E740481C1C}">
                  <a14:useLocalDpi xmlns:a14="http://schemas.microsoft.com/office/drawing/2010/main" val="0"/>
                </a:ext>
              </a:extLst>
            </a:blip>
            <a:srcRect b="25926"/>
            <a:stretch/>
          </p:blipFill>
          <p:spPr bwMode="auto">
            <a:xfrm>
              <a:off x="2790852" y="7844482"/>
              <a:ext cx="1715367" cy="1697920"/>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15A4688-4FB8-425A-966C-F35D40E61B79}"/>
              </a:ext>
            </a:extLst>
          </p:cNvPr>
          <p:cNvGrpSpPr/>
          <p:nvPr/>
        </p:nvGrpSpPr>
        <p:grpSpPr>
          <a:xfrm>
            <a:off x="12126482" y="2426412"/>
            <a:ext cx="2779838" cy="2388355"/>
            <a:chOff x="142937" y="7636493"/>
            <a:chExt cx="2743200" cy="2269060"/>
          </a:xfrm>
        </p:grpSpPr>
        <p:sp>
          <p:nvSpPr>
            <p:cNvPr id="14" name="Rectangle: Rounded Corners 13">
              <a:extLst>
                <a:ext uri="{FF2B5EF4-FFF2-40B4-BE49-F238E27FC236}">
                  <a16:creationId xmlns:a16="http://schemas.microsoft.com/office/drawing/2014/main" id="{6A9B1600-6B9B-4495-9370-EEA1FE509AA2}"/>
                </a:ext>
              </a:extLst>
            </p:cNvPr>
            <p:cNvSpPr/>
            <p:nvPr/>
          </p:nvSpPr>
          <p:spPr>
            <a:xfrm>
              <a:off x="482221" y="7636493"/>
              <a:ext cx="2070634" cy="2269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TextBox 4">
              <a:extLst>
                <a:ext uri="{FF2B5EF4-FFF2-40B4-BE49-F238E27FC236}">
                  <a16:creationId xmlns:a16="http://schemas.microsoft.com/office/drawing/2014/main" id="{C059ACC5-5F0D-4F22-9846-AE79026E428D}"/>
                </a:ext>
              </a:extLst>
            </p:cNvPr>
            <p:cNvSpPr txBox="1"/>
            <p:nvPr/>
          </p:nvSpPr>
          <p:spPr>
            <a:xfrm>
              <a:off x="142937" y="9552377"/>
              <a:ext cx="2743200" cy="2631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rgbClr val="000000"/>
                  </a:solidFill>
                  <a:latin typeface="Arial"/>
                  <a:ea typeface="Tahoma"/>
                  <a:cs typeface="Arial"/>
                </a:rPr>
                <a:t>SCAN FOR LASER</a:t>
              </a:r>
              <a:endParaRPr lang="en-US" sz="1200" dirty="0"/>
            </a:p>
          </p:txBody>
        </p:sp>
        <p:pic>
          <p:nvPicPr>
            <p:cNvPr id="20" name="Picture 19" descr="C:\Users\Jacob Morewood\Downloads\frame (1).png">
              <a:extLst>
                <a:ext uri="{FF2B5EF4-FFF2-40B4-BE49-F238E27FC236}">
                  <a16:creationId xmlns:a16="http://schemas.microsoft.com/office/drawing/2014/main" id="{7256E3BB-3450-4638-AFED-4F5FBC2D9428}"/>
                </a:ext>
              </a:extLst>
            </p:cNvPr>
            <p:cNvPicPr/>
            <p:nvPr/>
          </p:nvPicPr>
          <p:blipFill rotWithShape="1">
            <a:blip r:embed="rId6" cstate="print">
              <a:extLst>
                <a:ext uri="{28A0092B-C50C-407E-A947-70E740481C1C}">
                  <a14:useLocalDpi xmlns:a14="http://schemas.microsoft.com/office/drawing/2010/main" val="0"/>
                </a:ext>
              </a:extLst>
            </a:blip>
            <a:srcRect b="28004"/>
            <a:stretch/>
          </p:blipFill>
          <p:spPr bwMode="auto">
            <a:xfrm>
              <a:off x="657224" y="7791954"/>
              <a:ext cx="1646676" cy="1718488"/>
            </a:xfrm>
            <a:prstGeom prst="rect">
              <a:avLst/>
            </a:prstGeom>
            <a:noFill/>
            <a:ln>
              <a:noFill/>
            </a:ln>
            <a:extLst>
              <a:ext uri="{53640926-AAD7-44D8-BBD7-CCE9431645EC}">
                <a14:shadowObscured xmlns:a14="http://schemas.microsoft.com/office/drawing/2010/main"/>
              </a:ext>
            </a:extLst>
          </p:spPr>
        </p:pic>
      </p:grpSp>
      <p:grpSp>
        <p:nvGrpSpPr>
          <p:cNvPr id="7" name="Group 6">
            <a:extLst>
              <a:ext uri="{FF2B5EF4-FFF2-40B4-BE49-F238E27FC236}">
                <a16:creationId xmlns:a16="http://schemas.microsoft.com/office/drawing/2014/main" id="{516B74CF-329D-4FF1-A07D-2BD9B68125D4}"/>
              </a:ext>
            </a:extLst>
          </p:cNvPr>
          <p:cNvGrpSpPr/>
          <p:nvPr/>
        </p:nvGrpSpPr>
        <p:grpSpPr>
          <a:xfrm>
            <a:off x="11954976" y="5028525"/>
            <a:ext cx="3122849" cy="2388354"/>
            <a:chOff x="4329166" y="7660840"/>
            <a:chExt cx="3142713" cy="2253680"/>
          </a:xfrm>
        </p:grpSpPr>
        <p:sp>
          <p:nvSpPr>
            <p:cNvPr id="16" name="Rectangle: Rounded Corners 15">
              <a:extLst>
                <a:ext uri="{FF2B5EF4-FFF2-40B4-BE49-F238E27FC236}">
                  <a16:creationId xmlns:a16="http://schemas.microsoft.com/office/drawing/2014/main" id="{4424D2E5-59C3-4EE3-923B-7112207A688A}"/>
                </a:ext>
              </a:extLst>
            </p:cNvPr>
            <p:cNvSpPr/>
            <p:nvPr/>
          </p:nvSpPr>
          <p:spPr>
            <a:xfrm>
              <a:off x="4830559" y="7660840"/>
              <a:ext cx="2070634" cy="2253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6">
              <a:extLst>
                <a:ext uri="{FF2B5EF4-FFF2-40B4-BE49-F238E27FC236}">
                  <a16:creationId xmlns:a16="http://schemas.microsoft.com/office/drawing/2014/main" id="{2275C9E8-F274-4D01-BE44-782E2E784612}"/>
                </a:ext>
              </a:extLst>
            </p:cNvPr>
            <p:cNvSpPr txBox="1"/>
            <p:nvPr/>
          </p:nvSpPr>
          <p:spPr>
            <a:xfrm>
              <a:off x="4329166" y="9537884"/>
              <a:ext cx="3142713" cy="2613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rgbClr val="000000"/>
                  </a:solidFill>
                  <a:latin typeface="Arial"/>
                  <a:ea typeface="Tahoma"/>
                  <a:cs typeface="Arial"/>
                </a:rPr>
                <a:t>SCAN FOR HANDTOOLS</a:t>
              </a:r>
              <a:endParaRPr lang="en-US" sz="1200" dirty="0">
                <a:cs typeface="Calibri"/>
              </a:endParaRPr>
            </a:p>
          </p:txBody>
        </p:sp>
        <p:pic>
          <p:nvPicPr>
            <p:cNvPr id="21" name="Picture 20" descr="C:\Users\Jacob Morewood\Downloads\frame.png">
              <a:extLst>
                <a:ext uri="{FF2B5EF4-FFF2-40B4-BE49-F238E27FC236}">
                  <a16:creationId xmlns:a16="http://schemas.microsoft.com/office/drawing/2014/main" id="{9913ED7A-E0AF-498C-B327-D29DB3B7B581}"/>
                </a:ext>
              </a:extLst>
            </p:cNvPr>
            <p:cNvPicPr/>
            <p:nvPr/>
          </p:nvPicPr>
          <p:blipFill rotWithShape="1">
            <a:blip r:embed="rId7" cstate="print">
              <a:extLst>
                <a:ext uri="{28A0092B-C50C-407E-A947-70E740481C1C}">
                  <a14:useLocalDpi xmlns:a14="http://schemas.microsoft.com/office/drawing/2010/main" val="0"/>
                </a:ext>
              </a:extLst>
            </a:blip>
            <a:srcRect b="26945"/>
            <a:stretch/>
          </p:blipFill>
          <p:spPr bwMode="auto">
            <a:xfrm>
              <a:off x="5026234" y="7789393"/>
              <a:ext cx="1679283" cy="1779573"/>
            </a:xfrm>
            <a:prstGeom prst="rect">
              <a:avLst/>
            </a:prstGeom>
            <a:noFill/>
            <a:ln>
              <a:noFill/>
            </a:ln>
            <a:extLst>
              <a:ext uri="{53640926-AAD7-44D8-BBD7-CCE9431645EC}">
                <a14:shadowObscured xmlns:a14="http://schemas.microsoft.com/office/drawing/2010/main"/>
              </a:ext>
            </a:extLst>
          </p:spPr>
        </p:pic>
      </p:grpSp>
      <p:pic>
        <p:nvPicPr>
          <p:cNvPr id="6" name="Picture 5" descr="A picture containing indoor&#10;&#10;Description automatically generated">
            <a:extLst>
              <a:ext uri="{FF2B5EF4-FFF2-40B4-BE49-F238E27FC236}">
                <a16:creationId xmlns:a16="http://schemas.microsoft.com/office/drawing/2014/main" id="{E4BE5D79-EBC6-49B1-812F-5C3B3942A324}"/>
              </a:ext>
            </a:extLst>
          </p:cNvPr>
          <p:cNvPicPr>
            <a:picLocks noChangeAspect="1"/>
          </p:cNvPicPr>
          <p:nvPr/>
        </p:nvPicPr>
        <p:blipFill rotWithShape="1">
          <a:blip r:embed="rId8"/>
          <a:srcRect l="4959" t="19948"/>
          <a:stretch/>
        </p:blipFill>
        <p:spPr>
          <a:xfrm>
            <a:off x="9276375" y="2468830"/>
            <a:ext cx="2939725" cy="2298223"/>
          </a:xfrm>
          <a:prstGeom prst="rect">
            <a:avLst/>
          </a:prstGeom>
        </p:spPr>
      </p:pic>
      <p:pic>
        <p:nvPicPr>
          <p:cNvPr id="11" name="Picture 10" descr="A picture containing floor, table, indoor, sitting&#10;&#10;Description automatically generated">
            <a:extLst>
              <a:ext uri="{FF2B5EF4-FFF2-40B4-BE49-F238E27FC236}">
                <a16:creationId xmlns:a16="http://schemas.microsoft.com/office/drawing/2014/main" id="{1820F673-B5A9-4447-9B02-BD69D9C83BEE}"/>
              </a:ext>
            </a:extLst>
          </p:cNvPr>
          <p:cNvPicPr>
            <a:picLocks noChangeAspect="1"/>
          </p:cNvPicPr>
          <p:nvPr/>
        </p:nvPicPr>
        <p:blipFill rotWithShape="1">
          <a:blip r:embed="rId9"/>
          <a:srcRect l="4802" t="8242" r="8647"/>
          <a:stretch/>
        </p:blipFill>
        <p:spPr>
          <a:xfrm>
            <a:off x="9234158" y="5042923"/>
            <a:ext cx="3024982" cy="2353739"/>
          </a:xfrm>
          <a:prstGeom prst="rect">
            <a:avLst/>
          </a:prstGeom>
        </p:spPr>
      </p:pic>
      <p:pic>
        <p:nvPicPr>
          <p:cNvPr id="2" name="Picture 3" descr="A close up of a pan on a stove&#10;&#10;Description generated with high confidence">
            <a:extLst>
              <a:ext uri="{FF2B5EF4-FFF2-40B4-BE49-F238E27FC236}">
                <a16:creationId xmlns:a16="http://schemas.microsoft.com/office/drawing/2014/main" id="{E90512F9-0E33-44C7-AB1F-255E54D624C9}"/>
              </a:ext>
            </a:extLst>
          </p:cNvPr>
          <p:cNvPicPr>
            <a:picLocks noChangeAspect="1"/>
          </p:cNvPicPr>
          <p:nvPr/>
        </p:nvPicPr>
        <p:blipFill>
          <a:blip r:embed="rId10"/>
          <a:stretch>
            <a:fillRect/>
          </a:stretch>
        </p:blipFill>
        <p:spPr>
          <a:xfrm>
            <a:off x="9236660" y="7648400"/>
            <a:ext cx="3036322" cy="2295547"/>
          </a:xfrm>
          <a:prstGeom prst="rect">
            <a:avLst/>
          </a:prstGeom>
        </p:spPr>
      </p:pic>
      <p:sp>
        <p:nvSpPr>
          <p:cNvPr id="26" name="TextBox 7">
            <a:extLst>
              <a:ext uri="{FF2B5EF4-FFF2-40B4-BE49-F238E27FC236}">
                <a16:creationId xmlns:a16="http://schemas.microsoft.com/office/drawing/2014/main" id="{3D8A395E-86B5-4047-BDB2-1CBC5808D136}"/>
              </a:ext>
            </a:extLst>
          </p:cNvPr>
          <p:cNvSpPr txBox="1">
            <a:spLocks noChangeArrowheads="1"/>
          </p:cNvSpPr>
          <p:nvPr/>
        </p:nvSpPr>
        <p:spPr bwMode="auto">
          <a:xfrm>
            <a:off x="397546" y="1870726"/>
            <a:ext cx="4694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lgn="ctr"/>
            <a:r>
              <a:rPr lang="en-GB" altLang="en-US" sz="1800" dirty="0">
                <a:solidFill>
                  <a:schemeClr val="bg1"/>
                </a:solidFill>
                <a:latin typeface="Calibri"/>
                <a:ea typeface="MS PGothic"/>
                <a:cs typeface="Calibri"/>
              </a:rPr>
              <a:t>Christabel Tan, Jacob Morewood, Vince De-Bellis</a:t>
            </a:r>
            <a:endParaRPr lang="en-GB" altLang="en-US" sz="1800" dirty="0">
              <a:solidFill>
                <a:schemeClr val="bg1"/>
              </a:solidFill>
              <a:cs typeface="Calibri" panose="020F0502020204030204" pitchFamily="34" charset="0"/>
            </a:endParaRPr>
          </a:p>
        </p:txBody>
      </p:sp>
      <p:sp>
        <p:nvSpPr>
          <p:cNvPr id="27" name="TextBox 7">
            <a:extLst>
              <a:ext uri="{FF2B5EF4-FFF2-40B4-BE49-F238E27FC236}">
                <a16:creationId xmlns:a16="http://schemas.microsoft.com/office/drawing/2014/main" id="{E3DD5BCD-E1FB-44BB-BC9E-812B2412CD07}"/>
              </a:ext>
            </a:extLst>
          </p:cNvPr>
          <p:cNvSpPr txBox="1">
            <a:spLocks noChangeArrowheads="1"/>
          </p:cNvSpPr>
          <p:nvPr/>
        </p:nvSpPr>
        <p:spPr bwMode="auto">
          <a:xfrm>
            <a:off x="10422975" y="1870722"/>
            <a:ext cx="4358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lgn="ctr"/>
            <a:r>
              <a:rPr lang="en-GB" altLang="en-US" sz="1800" dirty="0">
                <a:solidFill>
                  <a:schemeClr val="bg1"/>
                </a:solidFill>
                <a:latin typeface="Calibri"/>
                <a:ea typeface="MS PGothic"/>
                <a:cs typeface="Calibri"/>
              </a:rPr>
              <a:t>School of Engineering and Computer Science</a:t>
            </a:r>
            <a:endParaRPr lang="en-US" sz="18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140</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Arial,Sans-Serif</vt:lpstr>
      <vt:lpstr>MS PGothic</vt:lpstr>
      <vt:lpstr>MS PGothic</vt:lpstr>
      <vt:lpstr>Arial</vt:lpstr>
      <vt:lpstr>Calibri</vt:lpstr>
      <vt:lpstr>Helvetica</vt:lpstr>
      <vt:lpstr>Tahoma</vt:lpstr>
      <vt:lpstr>Office Theme</vt:lpstr>
      <vt:lpstr>PowerPoint Presentation</vt:lpstr>
    </vt:vector>
  </TitlesOfParts>
  <Company>KMS Design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Swatton</dc:creator>
  <cp:lastModifiedBy>Christabel Tan</cp:lastModifiedBy>
  <cp:revision>57</cp:revision>
  <dcterms:created xsi:type="dcterms:W3CDTF">2013-11-28T10:16:21Z</dcterms:created>
  <dcterms:modified xsi:type="dcterms:W3CDTF">2019-05-23T09:27:48Z</dcterms:modified>
</cp:coreProperties>
</file>